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414DB-613A-4CA5-8A2F-3061B2137CF9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C32F8-00FA-4123-87D2-AEFD013266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51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C32F8-00FA-4123-87D2-AEFD013266C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2918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92C2B3-F472-4891-8D92-4D75B56A8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E9D58-9B2D-447F-AF06-3A37FC6B7216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95108F-E086-4A49-95BD-445E79C80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940467-9E11-4A35-9144-ED32D8F7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A8E6C-24A7-45F4-A388-83C222BCA8F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3092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F5A8BF-BAEF-4578-B37C-DAE9C1176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682CD-1A70-4F80-A245-F252484AB8A1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973FA1-9CB6-45CD-BDCB-E5501C692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B0B10E-B4BF-4D77-BB52-76110707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C5C57-F87C-4316-9B15-ABEDB8D0104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6336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4DD6BF-ECC7-4329-A12C-8503A69E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D09D5-2C8A-48E5-8FB8-2A473FDD5DF4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296AE1-08F0-4E3D-ACDD-073461332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3853BB-0C7D-4C6D-B65A-584997787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01429-C185-4DEB-A20C-5877316D741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3760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C73DFE-FA46-4A2C-944D-94E3F8A7A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E3466-ABF8-4D74-B219-E487C0E2A499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4208DA-9FB1-4C5C-85F8-B5E44C806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448CDA-CACA-4723-97D3-AA052CA5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A8215-2ACB-4B32-818C-3FCEAD3D3CB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5975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2075B1-3CF3-46B9-873F-F56B615E8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65D1D-A96F-4734-96F0-15C27168C256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D1367F-5324-4BB0-88F1-A7BE582FC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13B641-F783-4259-BF6B-EBB123FA5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DD894-913B-467B-81CD-CAD562331D1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6328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E9BDF21F-857D-4C3C-AD2D-F30B01E59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35B13-B91C-448B-BD4B-0A6DDDA7E239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5EC8988D-DF88-4E6B-A25E-3478057D2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950E1B38-6F9A-4BEE-9139-4D7F8D323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1C7E6-590D-47DD-8DCE-2A48CCD7DB0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1262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19AA102E-2BE0-47D8-96AE-D21245814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D0E28-D8B6-42FA-9B72-4D05A14BA629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83BFC024-FC02-4A4F-98BB-43E058EF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279D0FE5-5598-4212-A421-8000EBDD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5B2BA-79DF-4F0C-81E4-D02DA749190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806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D223293C-93A5-474B-B65D-68B3E0024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1D8A0-813E-4B19-946A-7D0FF4FD5D74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1FC05970-834F-4260-8C1E-D2637088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714B9790-18D3-4702-B662-AF56A7D21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C9454-65C1-4C5C-8A67-B3304217B3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4378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9E4F8E4C-565D-4340-B9D6-0E4F5616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5744A-C4BC-4F4A-9357-562BE404371A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EFBED921-3411-4D53-9706-7F37B540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5C17B39C-B2FA-4448-B52F-10BE668A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1C5-7F8D-496E-B274-037E6BD5F81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08332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71F15E60-9149-4BD3-B126-4C600672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0E9F1-3DA4-4A84-AE6E-B2ADAF96D0A1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D6A0C6C7-543B-4DB3-B7C7-95C8EC37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0A123F55-6779-4F98-985E-86A175D7A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84C9A-C88E-4022-95DF-9CFB2C7EF9E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3766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CCA8C181-8651-466B-A747-0615232D8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F853E-7BB4-49EC-98AA-D5C9EA15D261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5E017AB2-79AC-4F10-AB7B-2984963B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FD870590-C603-4DFD-95E4-4D5EEBBF7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2C8C6-E30D-450F-B84F-7EFD5E263E9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0884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A56C8191-0488-4C88-86CF-2F75FEBBE07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0FB3B853-6002-40EF-A341-2E43C47997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9E609C-1F3D-490F-9FF5-D49D8F56E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EF5203-E468-4008-8BDE-B7E36663D952}" type="datetimeFigureOut">
              <a:rPr lang="nl-NL"/>
              <a:pPr>
                <a:defRPr/>
              </a:pPr>
              <a:t>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8EFDA4-D452-43B2-BB1B-CD0CE617A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51CDD9-86EA-4526-A16D-C9F918075A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10D18F-E5A2-45BA-A875-05633357693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2250B1E-2818-FCA9-625F-78C5153FCB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975" t="14050" r="24801" b="24565"/>
          <a:stretch/>
        </p:blipFill>
        <p:spPr>
          <a:xfrm>
            <a:off x="1097017" y="116632"/>
            <a:ext cx="6949965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9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62">
            <a:extLst>
              <a:ext uri="{FF2B5EF4-FFF2-40B4-BE49-F238E27FC236}">
                <a16:creationId xmlns:a16="http://schemas.microsoft.com/office/drawing/2014/main" id="{FB4134C1-2A01-434A-9723-17F450FBBED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08637" y="3535363"/>
            <a:ext cx="593725" cy="381000"/>
            <a:chOff x="1997" y="2064"/>
            <a:chExt cx="374" cy="240"/>
          </a:xfrm>
        </p:grpSpPr>
        <p:sp>
          <p:nvSpPr>
            <p:cNvPr id="10281" name="AutoShape 63">
              <a:extLst>
                <a:ext uri="{FF2B5EF4-FFF2-40B4-BE49-F238E27FC236}">
                  <a16:creationId xmlns:a16="http://schemas.microsoft.com/office/drawing/2014/main" id="{3A12D9CC-2E01-46D7-B1F3-652F119178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82" name="AutoShape 64">
              <a:extLst>
                <a:ext uri="{FF2B5EF4-FFF2-40B4-BE49-F238E27FC236}">
                  <a16:creationId xmlns:a16="http://schemas.microsoft.com/office/drawing/2014/main" id="{4EB4278E-4981-448D-AA28-BC5727A1F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0243" name="Group 65">
            <a:extLst>
              <a:ext uri="{FF2B5EF4-FFF2-40B4-BE49-F238E27FC236}">
                <a16:creationId xmlns:a16="http://schemas.microsoft.com/office/drawing/2014/main" id="{AA0B61C8-EE3B-44A2-A9B9-09E3B8C06E0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08637" y="2925763"/>
            <a:ext cx="593725" cy="381000"/>
            <a:chOff x="1997" y="2064"/>
            <a:chExt cx="374" cy="240"/>
          </a:xfrm>
        </p:grpSpPr>
        <p:sp>
          <p:nvSpPr>
            <p:cNvPr id="10279" name="AutoShape 66">
              <a:extLst>
                <a:ext uri="{FF2B5EF4-FFF2-40B4-BE49-F238E27FC236}">
                  <a16:creationId xmlns:a16="http://schemas.microsoft.com/office/drawing/2014/main" id="{9D1B7307-19A1-47FE-A56D-1EE9FEF6CB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80" name="AutoShape 67">
              <a:extLst>
                <a:ext uri="{FF2B5EF4-FFF2-40B4-BE49-F238E27FC236}">
                  <a16:creationId xmlns:a16="http://schemas.microsoft.com/office/drawing/2014/main" id="{94CC9429-DE75-4920-A2A5-4C3B22DF2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0244" name="Rectangle 49">
            <a:extLst>
              <a:ext uri="{FF2B5EF4-FFF2-40B4-BE49-F238E27FC236}">
                <a16:creationId xmlns:a16="http://schemas.microsoft.com/office/drawing/2014/main" id="{C25BB24F-8D4F-4F59-98DF-AAA800B2EE2A}"/>
              </a:ext>
            </a:extLst>
          </p:cNvPr>
          <p:cNvSpPr>
            <a:spLocks noChangeArrowheads="1"/>
          </p:cNvSpPr>
          <p:nvPr/>
        </p:nvSpPr>
        <p:spPr bwMode="auto">
          <a:xfrm rot="-1800000">
            <a:off x="685800" y="3581400"/>
            <a:ext cx="195263" cy="107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0245" name="Rectangle 48">
            <a:extLst>
              <a:ext uri="{FF2B5EF4-FFF2-40B4-BE49-F238E27FC236}">
                <a16:creationId xmlns:a16="http://schemas.microsoft.com/office/drawing/2014/main" id="{56418EA8-82DB-49C4-8357-085D38C47D5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2656" y="3791744"/>
            <a:ext cx="212725" cy="968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0246" name="Text Box 4">
            <a:extLst>
              <a:ext uri="{FF2B5EF4-FFF2-40B4-BE49-F238E27FC236}">
                <a16:creationId xmlns:a16="http://schemas.microsoft.com/office/drawing/2014/main" id="{FFC9228E-9554-4B5F-9685-5C5303AE1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47" name="Text Box 5">
            <a:extLst>
              <a:ext uri="{FF2B5EF4-FFF2-40B4-BE49-F238E27FC236}">
                <a16:creationId xmlns:a16="http://schemas.microsoft.com/office/drawing/2014/main" id="{DED5B74A-C0EF-4185-9555-074C0DD64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4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10248" name="Line 6">
            <a:extLst>
              <a:ext uri="{FF2B5EF4-FFF2-40B4-BE49-F238E27FC236}">
                <a16:creationId xmlns:a16="http://schemas.microsoft.com/office/drawing/2014/main" id="{A38010C8-149F-409E-A2AA-FFEC2B982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49" name="Rectangle 7">
            <a:extLst>
              <a:ext uri="{FF2B5EF4-FFF2-40B4-BE49-F238E27FC236}">
                <a16:creationId xmlns:a16="http://schemas.microsoft.com/office/drawing/2014/main" id="{9B828A2B-F636-433C-A480-564B25400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0250" name="Text Box 8">
            <a:extLst>
              <a:ext uri="{FF2B5EF4-FFF2-40B4-BE49-F238E27FC236}">
                <a16:creationId xmlns:a16="http://schemas.microsoft.com/office/drawing/2014/main" id="{CFBB4F68-90A9-4FD8-B882-0BD8139E9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4196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0251" name="Text Box 9">
            <a:extLst>
              <a:ext uri="{FF2B5EF4-FFF2-40B4-BE49-F238E27FC236}">
                <a16:creationId xmlns:a16="http://schemas.microsoft.com/office/drawing/2014/main" id="{4AF2E0FD-6DF9-46B0-A479-89B8A2354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196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methaan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0252" name="Line 14">
            <a:extLst>
              <a:ext uri="{FF2B5EF4-FFF2-40B4-BE49-F238E27FC236}">
                <a16:creationId xmlns:a16="http://schemas.microsoft.com/office/drawing/2014/main" id="{EF8A04AA-03A0-449E-BFD9-5FF85CD1AA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05200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253" name="Text Box 15">
            <a:extLst>
              <a:ext uri="{FF2B5EF4-FFF2-40B4-BE49-F238E27FC236}">
                <a16:creationId xmlns:a16="http://schemas.microsoft.com/office/drawing/2014/main" id="{94009698-0FEE-49AB-9F4F-0482CE60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zuurstof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0254" name="Text Box 16">
            <a:extLst>
              <a:ext uri="{FF2B5EF4-FFF2-40B4-BE49-F238E27FC236}">
                <a16:creationId xmlns:a16="http://schemas.microsoft.com/office/drawing/2014/main" id="{3AAAAA95-B16E-46D9-A92B-1D1030738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grpSp>
        <p:nvGrpSpPr>
          <p:cNvPr id="10255" name="Group 61">
            <a:extLst>
              <a:ext uri="{FF2B5EF4-FFF2-40B4-BE49-F238E27FC236}">
                <a16:creationId xmlns:a16="http://schemas.microsoft.com/office/drawing/2014/main" id="{FBEDE97E-545A-4A98-B94C-277B606B9FE5}"/>
              </a:ext>
            </a:extLst>
          </p:cNvPr>
          <p:cNvGrpSpPr>
            <a:grpSpLocks/>
          </p:cNvGrpSpPr>
          <p:nvPr/>
        </p:nvGrpSpPr>
        <p:grpSpPr bwMode="auto">
          <a:xfrm>
            <a:off x="3170238" y="3276600"/>
            <a:ext cx="593725" cy="381000"/>
            <a:chOff x="1997" y="2064"/>
            <a:chExt cx="374" cy="240"/>
          </a:xfrm>
        </p:grpSpPr>
        <p:sp>
          <p:nvSpPr>
            <p:cNvPr id="10277" name="AutoShape 2">
              <a:extLst>
                <a:ext uri="{FF2B5EF4-FFF2-40B4-BE49-F238E27FC236}">
                  <a16:creationId xmlns:a16="http://schemas.microsoft.com/office/drawing/2014/main" id="{2D5B30A5-D382-4D16-B6D3-DAA26E9101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78" name="AutoShape 3">
              <a:extLst>
                <a:ext uri="{FF2B5EF4-FFF2-40B4-BE49-F238E27FC236}">
                  <a16:creationId xmlns:a16="http://schemas.microsoft.com/office/drawing/2014/main" id="{D9608937-3A0F-497B-88EB-9F5B15683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0256" name="Oval 23">
            <a:extLst>
              <a:ext uri="{FF2B5EF4-FFF2-40B4-BE49-F238E27FC236}">
                <a16:creationId xmlns:a16="http://schemas.microsoft.com/office/drawing/2014/main" id="{79671EEB-61AE-4CC3-BB4A-0DA2D376D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276600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57" name="Oval 24">
            <a:extLst>
              <a:ext uri="{FF2B5EF4-FFF2-40B4-BE49-F238E27FC236}">
                <a16:creationId xmlns:a16="http://schemas.microsoft.com/office/drawing/2014/main" id="{68ABFB52-6C43-4C1F-A0CE-EB6BD47E4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276600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58" name="Text Box 25">
            <a:extLst>
              <a:ext uri="{FF2B5EF4-FFF2-40B4-BE49-F238E27FC236}">
                <a16:creationId xmlns:a16="http://schemas.microsoft.com/office/drawing/2014/main" id="{A2B78E52-2D94-4B7B-BA5F-E9F216780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5240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Verbranding van methaan (aardgas)</a:t>
            </a:r>
            <a:endParaRPr lang="nl-NL" altLang="nl-NL" sz="2000">
              <a:latin typeface="Arial" panose="020B0604020202020204" pitchFamily="34" charset="0"/>
            </a:endParaRPr>
          </a:p>
        </p:txBody>
      </p:sp>
      <p:grpSp>
        <p:nvGrpSpPr>
          <p:cNvPr id="10259" name="Group 26">
            <a:extLst>
              <a:ext uri="{FF2B5EF4-FFF2-40B4-BE49-F238E27FC236}">
                <a16:creationId xmlns:a16="http://schemas.microsoft.com/office/drawing/2014/main" id="{78710FC4-DE01-4A3C-923F-51F3A50F8EA3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3048000"/>
            <a:ext cx="1071563" cy="685800"/>
            <a:chOff x="1968" y="912"/>
            <a:chExt cx="963" cy="673"/>
          </a:xfrm>
        </p:grpSpPr>
        <p:sp>
          <p:nvSpPr>
            <p:cNvPr id="10272" name="Rectangle 27">
              <a:extLst>
                <a:ext uri="{FF2B5EF4-FFF2-40B4-BE49-F238E27FC236}">
                  <a16:creationId xmlns:a16="http://schemas.microsoft.com/office/drawing/2014/main" id="{61AAD3E4-1C69-476D-BDA0-FA0BA80AEC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0273" name="Rectangle 28">
              <a:extLst>
                <a:ext uri="{FF2B5EF4-FFF2-40B4-BE49-F238E27FC236}">
                  <a16:creationId xmlns:a16="http://schemas.microsoft.com/office/drawing/2014/main" id="{C593EFF0-56D8-4397-A550-51873C974D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0274" name="Oval 29">
              <a:extLst>
                <a:ext uri="{FF2B5EF4-FFF2-40B4-BE49-F238E27FC236}">
                  <a16:creationId xmlns:a16="http://schemas.microsoft.com/office/drawing/2014/main" id="{CCE85193-3546-444A-8D38-55FD91789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275" name="Oval 30">
              <a:extLst>
                <a:ext uri="{FF2B5EF4-FFF2-40B4-BE49-F238E27FC236}">
                  <a16:creationId xmlns:a16="http://schemas.microsoft.com/office/drawing/2014/main" id="{C2E91118-BBA8-4EB6-8ADC-60490EE29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276" name="Oval 31">
              <a:extLst>
                <a:ext uri="{FF2B5EF4-FFF2-40B4-BE49-F238E27FC236}">
                  <a16:creationId xmlns:a16="http://schemas.microsoft.com/office/drawing/2014/main" id="{043AF3DC-5422-4EF7-B750-B16E03BAB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10260" name="Text Box 37">
            <a:extLst>
              <a:ext uri="{FF2B5EF4-FFF2-40B4-BE49-F238E27FC236}">
                <a16:creationId xmlns:a16="http://schemas.microsoft.com/office/drawing/2014/main" id="{3279B9E4-BAE5-4C12-AE19-2309A348B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4196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koolstofdioxide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0261" name="Text Box 38">
            <a:extLst>
              <a:ext uri="{FF2B5EF4-FFF2-40B4-BE49-F238E27FC236}">
                <a16:creationId xmlns:a16="http://schemas.microsoft.com/office/drawing/2014/main" id="{6B6D8B28-2CE5-4BB0-BE07-9C7009BEB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sp>
        <p:nvSpPr>
          <p:cNvPr id="10262" name="Rectangle 40">
            <a:extLst>
              <a:ext uri="{FF2B5EF4-FFF2-40B4-BE49-F238E27FC236}">
                <a16:creationId xmlns:a16="http://schemas.microsoft.com/office/drawing/2014/main" id="{DB731253-9120-4902-81CE-0995F37330A5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219200" y="3581400"/>
            <a:ext cx="195263" cy="107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0263" name="Rectangle 41">
            <a:extLst>
              <a:ext uri="{FF2B5EF4-FFF2-40B4-BE49-F238E27FC236}">
                <a16:creationId xmlns:a16="http://schemas.microsoft.com/office/drawing/2014/main" id="{9DBE476D-2243-42F7-B3BF-B1F9E3C2764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2656" y="3182144"/>
            <a:ext cx="212725" cy="968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0264" name="Oval 42">
            <a:extLst>
              <a:ext uri="{FF2B5EF4-FFF2-40B4-BE49-F238E27FC236}">
                <a16:creationId xmlns:a16="http://schemas.microsoft.com/office/drawing/2014/main" id="{45349281-25BF-4140-8275-784174952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427038" cy="457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endParaRPr lang="nl-NL" altLang="nl-NL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65" name="Oval 43">
            <a:extLst>
              <a:ext uri="{FF2B5EF4-FFF2-40B4-BE49-F238E27FC236}">
                <a16:creationId xmlns:a16="http://schemas.microsoft.com/office/drawing/2014/main" id="{FD45BAE2-38D8-424A-B605-9BD6D6C0D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581400"/>
            <a:ext cx="374650" cy="34131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66" name="Oval 44">
            <a:extLst>
              <a:ext uri="{FF2B5EF4-FFF2-40B4-BE49-F238E27FC236}">
                <a16:creationId xmlns:a16="http://schemas.microsoft.com/office/drawing/2014/main" id="{0359C9D6-B332-4EDC-BF68-E1C9EC521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5814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67" name="Oval 45">
            <a:extLst>
              <a:ext uri="{FF2B5EF4-FFF2-40B4-BE49-F238E27FC236}">
                <a16:creationId xmlns:a16="http://schemas.microsoft.com/office/drawing/2014/main" id="{CE7D5212-709F-406A-B63E-18AA9B046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68" name="Oval 46">
            <a:extLst>
              <a:ext uri="{FF2B5EF4-FFF2-40B4-BE49-F238E27FC236}">
                <a16:creationId xmlns:a16="http://schemas.microsoft.com/office/drawing/2014/main" id="{BB7BAB7F-38C2-4020-ABEB-55E39509F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69" name="Oval 54">
            <a:extLst>
              <a:ext uri="{FF2B5EF4-FFF2-40B4-BE49-F238E27FC236}">
                <a16:creationId xmlns:a16="http://schemas.microsoft.com/office/drawing/2014/main" id="{FFF39261-037D-49EE-BC7D-7B4EBAA0697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07062" y="3817938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 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0270" name="Oval 59">
            <a:extLst>
              <a:ext uri="{FF2B5EF4-FFF2-40B4-BE49-F238E27FC236}">
                <a16:creationId xmlns:a16="http://schemas.microsoft.com/office/drawing/2014/main" id="{15E03A27-7C06-408A-BC20-CE1299381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200400"/>
            <a:ext cx="427038" cy="457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endParaRPr lang="nl-NL" altLang="nl-NL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71" name="Oval 60">
            <a:extLst>
              <a:ext uri="{FF2B5EF4-FFF2-40B4-BE49-F238E27FC236}">
                <a16:creationId xmlns:a16="http://schemas.microsoft.com/office/drawing/2014/main" id="{5D962307-89DD-4122-B3DF-216E382BAF3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07062" y="2674938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>
            <a:extLst>
              <a:ext uri="{FF2B5EF4-FFF2-40B4-BE49-F238E27FC236}">
                <a16:creationId xmlns:a16="http://schemas.microsoft.com/office/drawing/2014/main" id="{6121E146-14DD-4D38-B7AE-CE5781AEC8F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08637" y="3535363"/>
            <a:ext cx="593725" cy="381000"/>
            <a:chOff x="1997" y="2064"/>
            <a:chExt cx="374" cy="240"/>
          </a:xfrm>
        </p:grpSpPr>
        <p:sp>
          <p:nvSpPr>
            <p:cNvPr id="11311" name="AutoShape 3">
              <a:extLst>
                <a:ext uri="{FF2B5EF4-FFF2-40B4-BE49-F238E27FC236}">
                  <a16:creationId xmlns:a16="http://schemas.microsoft.com/office/drawing/2014/main" id="{6CECCEDE-A843-43B1-9B37-6D5C682F51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312" name="AutoShape 4">
              <a:extLst>
                <a:ext uri="{FF2B5EF4-FFF2-40B4-BE49-F238E27FC236}">
                  <a16:creationId xmlns:a16="http://schemas.microsoft.com/office/drawing/2014/main" id="{E03FE1E4-C700-439C-B2B0-637D89527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1267" name="Group 5">
            <a:extLst>
              <a:ext uri="{FF2B5EF4-FFF2-40B4-BE49-F238E27FC236}">
                <a16:creationId xmlns:a16="http://schemas.microsoft.com/office/drawing/2014/main" id="{D73136EF-7C95-481C-9978-559B1B79F77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08637" y="2925763"/>
            <a:ext cx="593725" cy="381000"/>
            <a:chOff x="1997" y="2064"/>
            <a:chExt cx="374" cy="240"/>
          </a:xfrm>
        </p:grpSpPr>
        <p:sp>
          <p:nvSpPr>
            <p:cNvPr id="11309" name="AutoShape 6">
              <a:extLst>
                <a:ext uri="{FF2B5EF4-FFF2-40B4-BE49-F238E27FC236}">
                  <a16:creationId xmlns:a16="http://schemas.microsoft.com/office/drawing/2014/main" id="{43B13407-B058-44B0-89C0-E46978E670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310" name="AutoShape 7">
              <a:extLst>
                <a:ext uri="{FF2B5EF4-FFF2-40B4-BE49-F238E27FC236}">
                  <a16:creationId xmlns:a16="http://schemas.microsoft.com/office/drawing/2014/main" id="{45C0C1D3-82F1-4FC5-9B31-AE09A18CD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1268" name="Rectangle 8">
            <a:extLst>
              <a:ext uri="{FF2B5EF4-FFF2-40B4-BE49-F238E27FC236}">
                <a16:creationId xmlns:a16="http://schemas.microsoft.com/office/drawing/2014/main" id="{DE37E49D-B0D0-4504-A5AE-5349618325BB}"/>
              </a:ext>
            </a:extLst>
          </p:cNvPr>
          <p:cNvSpPr>
            <a:spLocks noChangeArrowheads="1"/>
          </p:cNvSpPr>
          <p:nvPr/>
        </p:nvSpPr>
        <p:spPr bwMode="auto">
          <a:xfrm rot="-1800000">
            <a:off x="685800" y="3581400"/>
            <a:ext cx="195263" cy="107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1269" name="Rectangle 9">
            <a:extLst>
              <a:ext uri="{FF2B5EF4-FFF2-40B4-BE49-F238E27FC236}">
                <a16:creationId xmlns:a16="http://schemas.microsoft.com/office/drawing/2014/main" id="{ADB1EF95-41CD-434B-98D6-31BB09A9E94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2656" y="3791744"/>
            <a:ext cx="212725" cy="968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1270" name="Text Box 10">
            <a:extLst>
              <a:ext uri="{FF2B5EF4-FFF2-40B4-BE49-F238E27FC236}">
                <a16:creationId xmlns:a16="http://schemas.microsoft.com/office/drawing/2014/main" id="{C615E342-B762-4C7E-B594-E0C402338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1271" name="Text Box 11">
            <a:extLst>
              <a:ext uri="{FF2B5EF4-FFF2-40B4-BE49-F238E27FC236}">
                <a16:creationId xmlns:a16="http://schemas.microsoft.com/office/drawing/2014/main" id="{6B2D2339-08D2-4959-91E5-4BC2C9339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4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11272" name="Line 12">
            <a:extLst>
              <a:ext uri="{FF2B5EF4-FFF2-40B4-BE49-F238E27FC236}">
                <a16:creationId xmlns:a16="http://schemas.microsoft.com/office/drawing/2014/main" id="{5A5F854C-427D-4723-B3F9-C098A691A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73" name="Rectangle 13">
            <a:extLst>
              <a:ext uri="{FF2B5EF4-FFF2-40B4-BE49-F238E27FC236}">
                <a16:creationId xmlns:a16="http://schemas.microsoft.com/office/drawing/2014/main" id="{47AB850E-3272-47BA-AEA8-D08357604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1274" name="Text Box 14">
            <a:extLst>
              <a:ext uri="{FF2B5EF4-FFF2-40B4-BE49-F238E27FC236}">
                <a16:creationId xmlns:a16="http://schemas.microsoft.com/office/drawing/2014/main" id="{76538943-9C9E-4A04-A5BD-1484FE41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4196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1275" name="Text Box 15">
            <a:extLst>
              <a:ext uri="{FF2B5EF4-FFF2-40B4-BE49-F238E27FC236}">
                <a16:creationId xmlns:a16="http://schemas.microsoft.com/office/drawing/2014/main" id="{A1942106-E53F-44C2-8463-7C8CAED22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196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methaan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1276" name="Line 16">
            <a:extLst>
              <a:ext uri="{FF2B5EF4-FFF2-40B4-BE49-F238E27FC236}">
                <a16:creationId xmlns:a16="http://schemas.microsoft.com/office/drawing/2014/main" id="{BA8BB024-2D42-4CE2-AC56-B0BC60B92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05200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1277" name="Text Box 17">
            <a:extLst>
              <a:ext uri="{FF2B5EF4-FFF2-40B4-BE49-F238E27FC236}">
                <a16:creationId xmlns:a16="http://schemas.microsoft.com/office/drawing/2014/main" id="{282A9D08-0E0F-470B-8B70-217FC7D5C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zuurstof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1278" name="Text Box 18">
            <a:extLst>
              <a:ext uri="{FF2B5EF4-FFF2-40B4-BE49-F238E27FC236}">
                <a16:creationId xmlns:a16="http://schemas.microsoft.com/office/drawing/2014/main" id="{FF0C986B-C288-4791-AA97-3E2B0B534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grpSp>
        <p:nvGrpSpPr>
          <p:cNvPr id="11279" name="Group 19">
            <a:extLst>
              <a:ext uri="{FF2B5EF4-FFF2-40B4-BE49-F238E27FC236}">
                <a16:creationId xmlns:a16="http://schemas.microsoft.com/office/drawing/2014/main" id="{FFA6E91A-78D1-4BDA-AA1C-12877A57BBC2}"/>
              </a:ext>
            </a:extLst>
          </p:cNvPr>
          <p:cNvGrpSpPr>
            <a:grpSpLocks/>
          </p:cNvGrpSpPr>
          <p:nvPr/>
        </p:nvGrpSpPr>
        <p:grpSpPr bwMode="auto">
          <a:xfrm>
            <a:off x="3170238" y="3276600"/>
            <a:ext cx="593725" cy="381000"/>
            <a:chOff x="1997" y="2064"/>
            <a:chExt cx="374" cy="240"/>
          </a:xfrm>
        </p:grpSpPr>
        <p:sp>
          <p:nvSpPr>
            <p:cNvPr id="11307" name="AutoShape 20">
              <a:extLst>
                <a:ext uri="{FF2B5EF4-FFF2-40B4-BE49-F238E27FC236}">
                  <a16:creationId xmlns:a16="http://schemas.microsoft.com/office/drawing/2014/main" id="{3C17560F-8222-451B-A338-05373FAD9A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308" name="AutoShape 21">
              <a:extLst>
                <a:ext uri="{FF2B5EF4-FFF2-40B4-BE49-F238E27FC236}">
                  <a16:creationId xmlns:a16="http://schemas.microsoft.com/office/drawing/2014/main" id="{6D400840-6750-4FF8-BC8D-0037D71D1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1280" name="Oval 22">
            <a:extLst>
              <a:ext uri="{FF2B5EF4-FFF2-40B4-BE49-F238E27FC236}">
                <a16:creationId xmlns:a16="http://schemas.microsoft.com/office/drawing/2014/main" id="{9F26BE73-178E-412A-9F8D-6C438ACA8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276600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1281" name="Oval 23">
            <a:extLst>
              <a:ext uri="{FF2B5EF4-FFF2-40B4-BE49-F238E27FC236}">
                <a16:creationId xmlns:a16="http://schemas.microsoft.com/office/drawing/2014/main" id="{39209F44-7077-4A4A-A45F-0F402E275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3276600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1282" name="Text Box 24">
            <a:extLst>
              <a:ext uri="{FF2B5EF4-FFF2-40B4-BE49-F238E27FC236}">
                <a16:creationId xmlns:a16="http://schemas.microsoft.com/office/drawing/2014/main" id="{17ABF1C1-4CDC-4168-81BE-ABB2FE52B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5240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Verbranding van methaan (aardgas)</a:t>
            </a:r>
            <a:endParaRPr lang="nl-NL" altLang="nl-NL" sz="2000">
              <a:latin typeface="Arial" panose="020B0604020202020204" pitchFamily="34" charset="0"/>
            </a:endParaRPr>
          </a:p>
        </p:txBody>
      </p:sp>
      <p:grpSp>
        <p:nvGrpSpPr>
          <p:cNvPr id="11283" name="Group 25">
            <a:extLst>
              <a:ext uri="{FF2B5EF4-FFF2-40B4-BE49-F238E27FC236}">
                <a16:creationId xmlns:a16="http://schemas.microsoft.com/office/drawing/2014/main" id="{02DF73F3-93B5-4BDC-9390-F92F0212FD35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3505200"/>
            <a:ext cx="1071563" cy="685800"/>
            <a:chOff x="1968" y="912"/>
            <a:chExt cx="963" cy="673"/>
          </a:xfrm>
        </p:grpSpPr>
        <p:sp>
          <p:nvSpPr>
            <p:cNvPr id="11302" name="Rectangle 26">
              <a:extLst>
                <a:ext uri="{FF2B5EF4-FFF2-40B4-BE49-F238E27FC236}">
                  <a16:creationId xmlns:a16="http://schemas.microsoft.com/office/drawing/2014/main" id="{5D3D5096-44E7-42A9-A665-841F2AD8F4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1303" name="Rectangle 27">
              <a:extLst>
                <a:ext uri="{FF2B5EF4-FFF2-40B4-BE49-F238E27FC236}">
                  <a16:creationId xmlns:a16="http://schemas.microsoft.com/office/drawing/2014/main" id="{9BC278C7-BB79-45E6-8031-CFCA0494E0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1304" name="Oval 28">
              <a:extLst>
                <a:ext uri="{FF2B5EF4-FFF2-40B4-BE49-F238E27FC236}">
                  <a16:creationId xmlns:a16="http://schemas.microsoft.com/office/drawing/2014/main" id="{70418622-4703-482C-820F-D5642CA95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305" name="Oval 29">
              <a:extLst>
                <a:ext uri="{FF2B5EF4-FFF2-40B4-BE49-F238E27FC236}">
                  <a16:creationId xmlns:a16="http://schemas.microsoft.com/office/drawing/2014/main" id="{CA6F41EB-6DE0-4819-AD65-A47B19897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306" name="Oval 30">
              <a:extLst>
                <a:ext uri="{FF2B5EF4-FFF2-40B4-BE49-F238E27FC236}">
                  <a16:creationId xmlns:a16="http://schemas.microsoft.com/office/drawing/2014/main" id="{E82706B5-5391-43D2-8DC9-7A94DAFC9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11284" name="Text Box 31">
            <a:extLst>
              <a:ext uri="{FF2B5EF4-FFF2-40B4-BE49-F238E27FC236}">
                <a16:creationId xmlns:a16="http://schemas.microsoft.com/office/drawing/2014/main" id="{AE5FF7F5-683A-4860-BDE0-94672C040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4196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koolstofdioxide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1285" name="Text Box 32">
            <a:extLst>
              <a:ext uri="{FF2B5EF4-FFF2-40B4-BE49-F238E27FC236}">
                <a16:creationId xmlns:a16="http://schemas.microsoft.com/office/drawing/2014/main" id="{70F1E939-0254-4ED1-ADA4-FA6C6B80E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sp>
        <p:nvSpPr>
          <p:cNvPr id="11286" name="Rectangle 33">
            <a:extLst>
              <a:ext uri="{FF2B5EF4-FFF2-40B4-BE49-F238E27FC236}">
                <a16:creationId xmlns:a16="http://schemas.microsoft.com/office/drawing/2014/main" id="{3BCA567C-8C3A-4F8B-8360-74D96AC221A0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219200" y="3581400"/>
            <a:ext cx="195263" cy="107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1287" name="Rectangle 34">
            <a:extLst>
              <a:ext uri="{FF2B5EF4-FFF2-40B4-BE49-F238E27FC236}">
                <a16:creationId xmlns:a16="http://schemas.microsoft.com/office/drawing/2014/main" id="{91E96791-DAF4-47F9-97F1-F7DA06AFD14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2656" y="3182144"/>
            <a:ext cx="212725" cy="968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1288" name="Oval 35">
            <a:extLst>
              <a:ext uri="{FF2B5EF4-FFF2-40B4-BE49-F238E27FC236}">
                <a16:creationId xmlns:a16="http://schemas.microsoft.com/office/drawing/2014/main" id="{CA007645-5153-4D24-BFF6-4D57127DA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427038" cy="457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endParaRPr lang="nl-NL" altLang="nl-NL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89" name="Oval 36">
            <a:extLst>
              <a:ext uri="{FF2B5EF4-FFF2-40B4-BE49-F238E27FC236}">
                <a16:creationId xmlns:a16="http://schemas.microsoft.com/office/drawing/2014/main" id="{E08A861C-6E91-4ECF-906B-B262F33F6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581400"/>
            <a:ext cx="374650" cy="34131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1290" name="Oval 37">
            <a:extLst>
              <a:ext uri="{FF2B5EF4-FFF2-40B4-BE49-F238E27FC236}">
                <a16:creationId xmlns:a16="http://schemas.microsoft.com/office/drawing/2014/main" id="{D7EA79C4-08FD-4F11-B3B8-66C6030D6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5814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1291" name="Oval 38">
            <a:extLst>
              <a:ext uri="{FF2B5EF4-FFF2-40B4-BE49-F238E27FC236}">
                <a16:creationId xmlns:a16="http://schemas.microsoft.com/office/drawing/2014/main" id="{4071BAA4-CE75-4EC5-ADBD-BBA9F0827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1292" name="Oval 39">
            <a:extLst>
              <a:ext uri="{FF2B5EF4-FFF2-40B4-BE49-F238E27FC236}">
                <a16:creationId xmlns:a16="http://schemas.microsoft.com/office/drawing/2014/main" id="{3CA22D4B-6031-45B9-8EAA-F47C808D5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1293" name="Oval 40">
            <a:extLst>
              <a:ext uri="{FF2B5EF4-FFF2-40B4-BE49-F238E27FC236}">
                <a16:creationId xmlns:a16="http://schemas.microsoft.com/office/drawing/2014/main" id="{6D1E44A1-F2F2-48FF-832B-E4985A0363F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07062" y="3817938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 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1294" name="Oval 41">
            <a:extLst>
              <a:ext uri="{FF2B5EF4-FFF2-40B4-BE49-F238E27FC236}">
                <a16:creationId xmlns:a16="http://schemas.microsoft.com/office/drawing/2014/main" id="{52BCABE4-609B-4011-B1B9-A99C50F01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200400"/>
            <a:ext cx="427038" cy="457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endParaRPr lang="nl-NL" altLang="nl-NL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95" name="Oval 42">
            <a:extLst>
              <a:ext uri="{FF2B5EF4-FFF2-40B4-BE49-F238E27FC236}">
                <a16:creationId xmlns:a16="http://schemas.microsoft.com/office/drawing/2014/main" id="{70CB8131-78D2-4A4D-A06C-F08B692AC07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07062" y="2674938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11296" name="Group 43">
            <a:extLst>
              <a:ext uri="{FF2B5EF4-FFF2-40B4-BE49-F238E27FC236}">
                <a16:creationId xmlns:a16="http://schemas.microsoft.com/office/drawing/2014/main" id="{7FA3CD5F-6792-4C26-9F2D-6E03863D4D42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2743200"/>
            <a:ext cx="1071563" cy="685800"/>
            <a:chOff x="1968" y="912"/>
            <a:chExt cx="963" cy="673"/>
          </a:xfrm>
        </p:grpSpPr>
        <p:sp>
          <p:nvSpPr>
            <p:cNvPr id="11297" name="Rectangle 44">
              <a:extLst>
                <a:ext uri="{FF2B5EF4-FFF2-40B4-BE49-F238E27FC236}">
                  <a16:creationId xmlns:a16="http://schemas.microsoft.com/office/drawing/2014/main" id="{C0C50F36-0AA1-4E03-AEF7-15544CAF11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1298" name="Rectangle 45">
              <a:extLst>
                <a:ext uri="{FF2B5EF4-FFF2-40B4-BE49-F238E27FC236}">
                  <a16:creationId xmlns:a16="http://schemas.microsoft.com/office/drawing/2014/main" id="{5E0E0300-56A0-4B53-980B-8094F69481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1299" name="Oval 46">
              <a:extLst>
                <a:ext uri="{FF2B5EF4-FFF2-40B4-BE49-F238E27FC236}">
                  <a16:creationId xmlns:a16="http://schemas.microsoft.com/office/drawing/2014/main" id="{78E87258-B19E-4B39-865E-124D7CD2B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300" name="Oval 47">
              <a:extLst>
                <a:ext uri="{FF2B5EF4-FFF2-40B4-BE49-F238E27FC236}">
                  <a16:creationId xmlns:a16="http://schemas.microsoft.com/office/drawing/2014/main" id="{FEC50422-AE42-4AB1-82D7-2A382E80A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301" name="Oval 48">
              <a:extLst>
                <a:ext uri="{FF2B5EF4-FFF2-40B4-BE49-F238E27FC236}">
                  <a16:creationId xmlns:a16="http://schemas.microsoft.com/office/drawing/2014/main" id="{0A9A277E-6F88-4DFE-83DD-EB9483549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AD1CCF72-BF85-4842-8D55-3AE08AA0BA8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08637" y="3535363"/>
            <a:ext cx="593725" cy="381000"/>
            <a:chOff x="1997" y="2064"/>
            <a:chExt cx="374" cy="240"/>
          </a:xfrm>
        </p:grpSpPr>
        <p:sp>
          <p:nvSpPr>
            <p:cNvPr id="12340" name="AutoShape 3">
              <a:extLst>
                <a:ext uri="{FF2B5EF4-FFF2-40B4-BE49-F238E27FC236}">
                  <a16:creationId xmlns:a16="http://schemas.microsoft.com/office/drawing/2014/main" id="{CADA6A30-431F-484F-AB17-5E82422C5A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341" name="AutoShape 4">
              <a:extLst>
                <a:ext uri="{FF2B5EF4-FFF2-40B4-BE49-F238E27FC236}">
                  <a16:creationId xmlns:a16="http://schemas.microsoft.com/office/drawing/2014/main" id="{3948472F-111F-4078-82DC-FFABBB4AC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2291" name="Group 5">
            <a:extLst>
              <a:ext uri="{FF2B5EF4-FFF2-40B4-BE49-F238E27FC236}">
                <a16:creationId xmlns:a16="http://schemas.microsoft.com/office/drawing/2014/main" id="{B234EB7E-5A81-4826-8B45-9C533C2153D2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08637" y="2925763"/>
            <a:ext cx="593725" cy="381000"/>
            <a:chOff x="1997" y="2064"/>
            <a:chExt cx="374" cy="240"/>
          </a:xfrm>
        </p:grpSpPr>
        <p:sp>
          <p:nvSpPr>
            <p:cNvPr id="12338" name="AutoShape 6">
              <a:extLst>
                <a:ext uri="{FF2B5EF4-FFF2-40B4-BE49-F238E27FC236}">
                  <a16:creationId xmlns:a16="http://schemas.microsoft.com/office/drawing/2014/main" id="{9C52B14D-6D7A-4F03-A2A1-BFF64E90DF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339" name="AutoShape 7">
              <a:extLst>
                <a:ext uri="{FF2B5EF4-FFF2-40B4-BE49-F238E27FC236}">
                  <a16:creationId xmlns:a16="http://schemas.microsoft.com/office/drawing/2014/main" id="{47C0A80D-90E3-426A-BD46-884957BEE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2292" name="Rectangle 8">
            <a:extLst>
              <a:ext uri="{FF2B5EF4-FFF2-40B4-BE49-F238E27FC236}">
                <a16:creationId xmlns:a16="http://schemas.microsoft.com/office/drawing/2014/main" id="{81C27047-8D6A-47B3-89B2-4B967C04FAB1}"/>
              </a:ext>
            </a:extLst>
          </p:cNvPr>
          <p:cNvSpPr>
            <a:spLocks noChangeArrowheads="1"/>
          </p:cNvSpPr>
          <p:nvPr/>
        </p:nvSpPr>
        <p:spPr bwMode="auto">
          <a:xfrm rot="-1800000">
            <a:off x="685800" y="3581400"/>
            <a:ext cx="195263" cy="107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2293" name="Rectangle 9">
            <a:extLst>
              <a:ext uri="{FF2B5EF4-FFF2-40B4-BE49-F238E27FC236}">
                <a16:creationId xmlns:a16="http://schemas.microsoft.com/office/drawing/2014/main" id="{9F6DA85F-6042-4183-B0E9-2A5B833A798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2656" y="3791744"/>
            <a:ext cx="212725" cy="968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2294" name="Text Box 10">
            <a:extLst>
              <a:ext uri="{FF2B5EF4-FFF2-40B4-BE49-F238E27FC236}">
                <a16:creationId xmlns:a16="http://schemas.microsoft.com/office/drawing/2014/main" id="{4C9EF503-2CE1-4582-9B5F-E1D525675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2295" name="Text Box 11">
            <a:extLst>
              <a:ext uri="{FF2B5EF4-FFF2-40B4-BE49-F238E27FC236}">
                <a16:creationId xmlns:a16="http://schemas.microsoft.com/office/drawing/2014/main" id="{0B225217-ABF7-4B7E-B041-A95EB9B39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4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12296" name="Line 12">
            <a:extLst>
              <a:ext uri="{FF2B5EF4-FFF2-40B4-BE49-F238E27FC236}">
                <a16:creationId xmlns:a16="http://schemas.microsoft.com/office/drawing/2014/main" id="{E9B1EBE2-0B74-416A-87FB-BCB95DE4EE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297" name="Rectangle 13">
            <a:extLst>
              <a:ext uri="{FF2B5EF4-FFF2-40B4-BE49-F238E27FC236}">
                <a16:creationId xmlns:a16="http://schemas.microsoft.com/office/drawing/2014/main" id="{50D935E7-DB55-4795-940B-9637052B3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2298" name="Text Box 14">
            <a:extLst>
              <a:ext uri="{FF2B5EF4-FFF2-40B4-BE49-F238E27FC236}">
                <a16:creationId xmlns:a16="http://schemas.microsoft.com/office/drawing/2014/main" id="{66F07D83-8D6B-422A-8283-B21BD3F8A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4196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2299" name="Text Box 15">
            <a:extLst>
              <a:ext uri="{FF2B5EF4-FFF2-40B4-BE49-F238E27FC236}">
                <a16:creationId xmlns:a16="http://schemas.microsoft.com/office/drawing/2014/main" id="{D9FEDF75-0105-4EB1-B51F-4FA93ED34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196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methaan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2300" name="Line 16">
            <a:extLst>
              <a:ext uri="{FF2B5EF4-FFF2-40B4-BE49-F238E27FC236}">
                <a16:creationId xmlns:a16="http://schemas.microsoft.com/office/drawing/2014/main" id="{FDC4D01B-B5E6-41EC-A7F5-C2C362290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05200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301" name="Text Box 17">
            <a:extLst>
              <a:ext uri="{FF2B5EF4-FFF2-40B4-BE49-F238E27FC236}">
                <a16:creationId xmlns:a16="http://schemas.microsoft.com/office/drawing/2014/main" id="{38169740-CBA5-478B-ACA8-5D78629BB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zuurstof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2302" name="Text Box 18">
            <a:extLst>
              <a:ext uri="{FF2B5EF4-FFF2-40B4-BE49-F238E27FC236}">
                <a16:creationId xmlns:a16="http://schemas.microsoft.com/office/drawing/2014/main" id="{B7DB52FC-F735-44C8-AFBD-6CCBB9946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sp>
        <p:nvSpPr>
          <p:cNvPr id="12303" name="Text Box 24">
            <a:extLst>
              <a:ext uri="{FF2B5EF4-FFF2-40B4-BE49-F238E27FC236}">
                <a16:creationId xmlns:a16="http://schemas.microsoft.com/office/drawing/2014/main" id="{334640F4-9F33-47FC-983E-99E6D34B0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5240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Verbranding van methaan (aardgas)</a:t>
            </a:r>
            <a:endParaRPr lang="nl-NL" altLang="nl-NL" sz="2000">
              <a:latin typeface="Arial" panose="020B0604020202020204" pitchFamily="34" charset="0"/>
            </a:endParaRPr>
          </a:p>
        </p:txBody>
      </p:sp>
      <p:grpSp>
        <p:nvGrpSpPr>
          <p:cNvPr id="12304" name="Group 25">
            <a:extLst>
              <a:ext uri="{FF2B5EF4-FFF2-40B4-BE49-F238E27FC236}">
                <a16:creationId xmlns:a16="http://schemas.microsoft.com/office/drawing/2014/main" id="{5023574F-97F9-414B-A99E-49EC683FCEAD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3505200"/>
            <a:ext cx="1071563" cy="685800"/>
            <a:chOff x="1968" y="912"/>
            <a:chExt cx="963" cy="673"/>
          </a:xfrm>
        </p:grpSpPr>
        <p:sp>
          <p:nvSpPr>
            <p:cNvPr id="12333" name="Rectangle 26">
              <a:extLst>
                <a:ext uri="{FF2B5EF4-FFF2-40B4-BE49-F238E27FC236}">
                  <a16:creationId xmlns:a16="http://schemas.microsoft.com/office/drawing/2014/main" id="{3C1ACC9C-879A-4612-94A8-0D2357E841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334" name="Rectangle 27">
              <a:extLst>
                <a:ext uri="{FF2B5EF4-FFF2-40B4-BE49-F238E27FC236}">
                  <a16:creationId xmlns:a16="http://schemas.microsoft.com/office/drawing/2014/main" id="{6CFEC618-98F4-45B1-8D7A-1CD50AE344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335" name="Oval 28">
              <a:extLst>
                <a:ext uri="{FF2B5EF4-FFF2-40B4-BE49-F238E27FC236}">
                  <a16:creationId xmlns:a16="http://schemas.microsoft.com/office/drawing/2014/main" id="{37DA79AE-ACAD-44DA-AC31-6B8878CA3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336" name="Oval 29">
              <a:extLst>
                <a:ext uri="{FF2B5EF4-FFF2-40B4-BE49-F238E27FC236}">
                  <a16:creationId xmlns:a16="http://schemas.microsoft.com/office/drawing/2014/main" id="{CDF16DB7-59E7-4A24-ACCF-E9CFF2110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337" name="Oval 30">
              <a:extLst>
                <a:ext uri="{FF2B5EF4-FFF2-40B4-BE49-F238E27FC236}">
                  <a16:creationId xmlns:a16="http://schemas.microsoft.com/office/drawing/2014/main" id="{8831488C-C0A8-45C7-93E8-86FA07874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12305" name="Text Box 31">
            <a:extLst>
              <a:ext uri="{FF2B5EF4-FFF2-40B4-BE49-F238E27FC236}">
                <a16:creationId xmlns:a16="http://schemas.microsoft.com/office/drawing/2014/main" id="{D60F8CE2-15F0-4E98-9280-F1AF1D116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4196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koolstofdioxide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2306" name="Text Box 32">
            <a:extLst>
              <a:ext uri="{FF2B5EF4-FFF2-40B4-BE49-F238E27FC236}">
                <a16:creationId xmlns:a16="http://schemas.microsoft.com/office/drawing/2014/main" id="{4928EA38-1C36-4139-BB91-46035B69F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sp>
        <p:nvSpPr>
          <p:cNvPr id="12307" name="Rectangle 33">
            <a:extLst>
              <a:ext uri="{FF2B5EF4-FFF2-40B4-BE49-F238E27FC236}">
                <a16:creationId xmlns:a16="http://schemas.microsoft.com/office/drawing/2014/main" id="{6DCE6F5E-54B6-4030-9F95-CBEAEC3C5771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219200" y="3581400"/>
            <a:ext cx="195263" cy="107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2308" name="Rectangle 34">
            <a:extLst>
              <a:ext uri="{FF2B5EF4-FFF2-40B4-BE49-F238E27FC236}">
                <a16:creationId xmlns:a16="http://schemas.microsoft.com/office/drawing/2014/main" id="{67628B99-9361-4F4D-BA3B-8E09E195EEE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2656" y="3182144"/>
            <a:ext cx="212725" cy="968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2309" name="Oval 35">
            <a:extLst>
              <a:ext uri="{FF2B5EF4-FFF2-40B4-BE49-F238E27FC236}">
                <a16:creationId xmlns:a16="http://schemas.microsoft.com/office/drawing/2014/main" id="{58052DCC-B218-409D-8DE9-C113E41CE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427038" cy="457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endParaRPr lang="nl-NL" altLang="nl-NL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310" name="Oval 36">
            <a:extLst>
              <a:ext uri="{FF2B5EF4-FFF2-40B4-BE49-F238E27FC236}">
                <a16:creationId xmlns:a16="http://schemas.microsoft.com/office/drawing/2014/main" id="{A8861A9F-AF65-498F-AB19-DC3BE68F3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581400"/>
            <a:ext cx="374650" cy="34131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2311" name="Oval 37">
            <a:extLst>
              <a:ext uri="{FF2B5EF4-FFF2-40B4-BE49-F238E27FC236}">
                <a16:creationId xmlns:a16="http://schemas.microsoft.com/office/drawing/2014/main" id="{E82C8057-22F5-40C6-BD85-9C4E5ED21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5814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2312" name="Oval 38">
            <a:extLst>
              <a:ext uri="{FF2B5EF4-FFF2-40B4-BE49-F238E27FC236}">
                <a16:creationId xmlns:a16="http://schemas.microsoft.com/office/drawing/2014/main" id="{766EBB55-99F5-422E-9630-05D8BA598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2313" name="Oval 39">
            <a:extLst>
              <a:ext uri="{FF2B5EF4-FFF2-40B4-BE49-F238E27FC236}">
                <a16:creationId xmlns:a16="http://schemas.microsoft.com/office/drawing/2014/main" id="{23FA75FA-1887-4EC6-AF0F-59C2557DD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2314" name="Oval 40">
            <a:extLst>
              <a:ext uri="{FF2B5EF4-FFF2-40B4-BE49-F238E27FC236}">
                <a16:creationId xmlns:a16="http://schemas.microsoft.com/office/drawing/2014/main" id="{14365D76-DD2E-43C3-BFCD-33BB1733875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07062" y="3817938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 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2315" name="Oval 41">
            <a:extLst>
              <a:ext uri="{FF2B5EF4-FFF2-40B4-BE49-F238E27FC236}">
                <a16:creationId xmlns:a16="http://schemas.microsoft.com/office/drawing/2014/main" id="{DC1645E2-63FA-4E36-928E-1235D1C3E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200400"/>
            <a:ext cx="427038" cy="457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endParaRPr lang="nl-NL" altLang="nl-NL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316" name="Oval 42">
            <a:extLst>
              <a:ext uri="{FF2B5EF4-FFF2-40B4-BE49-F238E27FC236}">
                <a16:creationId xmlns:a16="http://schemas.microsoft.com/office/drawing/2014/main" id="{E867F233-B3AF-4BAE-AAA5-C5603930F5C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07062" y="2674938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12317" name="Group 43">
            <a:extLst>
              <a:ext uri="{FF2B5EF4-FFF2-40B4-BE49-F238E27FC236}">
                <a16:creationId xmlns:a16="http://schemas.microsoft.com/office/drawing/2014/main" id="{3174C329-F660-46CF-B2A7-59CFBE4F9767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2743200"/>
            <a:ext cx="1071563" cy="685800"/>
            <a:chOff x="1968" y="912"/>
            <a:chExt cx="963" cy="673"/>
          </a:xfrm>
        </p:grpSpPr>
        <p:sp>
          <p:nvSpPr>
            <p:cNvPr id="12328" name="Rectangle 44">
              <a:extLst>
                <a:ext uri="{FF2B5EF4-FFF2-40B4-BE49-F238E27FC236}">
                  <a16:creationId xmlns:a16="http://schemas.microsoft.com/office/drawing/2014/main" id="{01394099-8524-453C-879E-ACCE56EA94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329" name="Rectangle 45">
              <a:extLst>
                <a:ext uri="{FF2B5EF4-FFF2-40B4-BE49-F238E27FC236}">
                  <a16:creationId xmlns:a16="http://schemas.microsoft.com/office/drawing/2014/main" id="{0F90290E-0313-44FE-99B2-2AE36C84D5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330" name="Oval 46">
              <a:extLst>
                <a:ext uri="{FF2B5EF4-FFF2-40B4-BE49-F238E27FC236}">
                  <a16:creationId xmlns:a16="http://schemas.microsoft.com/office/drawing/2014/main" id="{EA6E4B8C-72E7-4663-9D4C-677C8C632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331" name="Oval 47">
              <a:extLst>
                <a:ext uri="{FF2B5EF4-FFF2-40B4-BE49-F238E27FC236}">
                  <a16:creationId xmlns:a16="http://schemas.microsoft.com/office/drawing/2014/main" id="{32878D63-9E21-4115-AEF7-9ED6F006D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332" name="Oval 48">
              <a:extLst>
                <a:ext uri="{FF2B5EF4-FFF2-40B4-BE49-F238E27FC236}">
                  <a16:creationId xmlns:a16="http://schemas.microsoft.com/office/drawing/2014/main" id="{4C49FB20-8811-4989-98C8-373C1295D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318" name="Group 49">
            <a:extLst>
              <a:ext uri="{FF2B5EF4-FFF2-40B4-BE49-F238E27FC236}">
                <a16:creationId xmlns:a16="http://schemas.microsoft.com/office/drawing/2014/main" id="{8F25029E-5463-459C-93D9-F03885C4B697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581400"/>
            <a:ext cx="990600" cy="381000"/>
            <a:chOff x="4416" y="2016"/>
            <a:chExt cx="960" cy="384"/>
          </a:xfrm>
        </p:grpSpPr>
        <p:sp>
          <p:nvSpPr>
            <p:cNvPr id="12324" name="AutoShape 50">
              <a:extLst>
                <a:ext uri="{FF2B5EF4-FFF2-40B4-BE49-F238E27FC236}">
                  <a16:creationId xmlns:a16="http://schemas.microsoft.com/office/drawing/2014/main" id="{53347D60-0A8F-4824-B4C9-6A523BD4E7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325" name="AutoShape 51">
              <a:extLst>
                <a:ext uri="{FF2B5EF4-FFF2-40B4-BE49-F238E27FC236}">
                  <a16:creationId xmlns:a16="http://schemas.microsoft.com/office/drawing/2014/main" id="{A7977F28-CDB6-4B90-94F7-30DE7B905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326" name="Oval 52">
              <a:extLst>
                <a:ext uri="{FF2B5EF4-FFF2-40B4-BE49-F238E27FC236}">
                  <a16:creationId xmlns:a16="http://schemas.microsoft.com/office/drawing/2014/main" id="{9231B880-25BD-4D5A-8A17-0FCB5B714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327" name="Oval 53">
              <a:extLst>
                <a:ext uri="{FF2B5EF4-FFF2-40B4-BE49-F238E27FC236}">
                  <a16:creationId xmlns:a16="http://schemas.microsoft.com/office/drawing/2014/main" id="{9F3409C5-27E9-407B-8813-DD1778C43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319" name="Group 54">
            <a:extLst>
              <a:ext uri="{FF2B5EF4-FFF2-40B4-BE49-F238E27FC236}">
                <a16:creationId xmlns:a16="http://schemas.microsoft.com/office/drawing/2014/main" id="{263A55DC-E600-42B4-BAD3-30C19FD457DA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048000"/>
            <a:ext cx="990600" cy="381000"/>
            <a:chOff x="4416" y="2016"/>
            <a:chExt cx="960" cy="384"/>
          </a:xfrm>
        </p:grpSpPr>
        <p:sp>
          <p:nvSpPr>
            <p:cNvPr id="12320" name="AutoShape 55">
              <a:extLst>
                <a:ext uri="{FF2B5EF4-FFF2-40B4-BE49-F238E27FC236}">
                  <a16:creationId xmlns:a16="http://schemas.microsoft.com/office/drawing/2014/main" id="{CEE76A0A-1488-47C5-9360-9DFFE2F250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321" name="AutoShape 56">
              <a:extLst>
                <a:ext uri="{FF2B5EF4-FFF2-40B4-BE49-F238E27FC236}">
                  <a16:creationId xmlns:a16="http://schemas.microsoft.com/office/drawing/2014/main" id="{EE868F5A-B4CF-4DC9-9356-33A2F98D6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322" name="Oval 57">
              <a:extLst>
                <a:ext uri="{FF2B5EF4-FFF2-40B4-BE49-F238E27FC236}">
                  <a16:creationId xmlns:a16="http://schemas.microsoft.com/office/drawing/2014/main" id="{95B05803-2FD1-4A0D-8B4E-08CE1AE79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323" name="Oval 58">
              <a:extLst>
                <a:ext uri="{FF2B5EF4-FFF2-40B4-BE49-F238E27FC236}">
                  <a16:creationId xmlns:a16="http://schemas.microsoft.com/office/drawing/2014/main" id="{827791D1-B445-49A7-BBC0-63DE6232C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>
            <a:extLst>
              <a:ext uri="{FF2B5EF4-FFF2-40B4-BE49-F238E27FC236}">
                <a16:creationId xmlns:a16="http://schemas.microsoft.com/office/drawing/2014/main" id="{D049A70B-EAB4-42B0-95E9-EA4A1529E70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08637" y="3535363"/>
            <a:ext cx="593725" cy="381000"/>
            <a:chOff x="1997" y="2064"/>
            <a:chExt cx="374" cy="240"/>
          </a:xfrm>
        </p:grpSpPr>
        <p:sp>
          <p:nvSpPr>
            <p:cNvPr id="13368" name="AutoShape 3">
              <a:extLst>
                <a:ext uri="{FF2B5EF4-FFF2-40B4-BE49-F238E27FC236}">
                  <a16:creationId xmlns:a16="http://schemas.microsoft.com/office/drawing/2014/main" id="{39014379-E7B8-44A9-8370-5F62CC7F64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369" name="AutoShape 4">
              <a:extLst>
                <a:ext uri="{FF2B5EF4-FFF2-40B4-BE49-F238E27FC236}">
                  <a16:creationId xmlns:a16="http://schemas.microsoft.com/office/drawing/2014/main" id="{B35DDB7C-5293-4C45-B739-3A48195A7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3315" name="Group 5">
            <a:extLst>
              <a:ext uri="{FF2B5EF4-FFF2-40B4-BE49-F238E27FC236}">
                <a16:creationId xmlns:a16="http://schemas.microsoft.com/office/drawing/2014/main" id="{019E4D69-5618-4959-90B0-3D93AF52C66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08637" y="2925763"/>
            <a:ext cx="593725" cy="381000"/>
            <a:chOff x="1997" y="2064"/>
            <a:chExt cx="374" cy="240"/>
          </a:xfrm>
        </p:grpSpPr>
        <p:sp>
          <p:nvSpPr>
            <p:cNvPr id="13366" name="AutoShape 6">
              <a:extLst>
                <a:ext uri="{FF2B5EF4-FFF2-40B4-BE49-F238E27FC236}">
                  <a16:creationId xmlns:a16="http://schemas.microsoft.com/office/drawing/2014/main" id="{11CF48D2-A9FB-4E8F-B5B7-8CE22E6806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97" y="206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367" name="AutoShape 7">
              <a:extLst>
                <a:ext uri="{FF2B5EF4-FFF2-40B4-BE49-F238E27FC236}">
                  <a16:creationId xmlns:a16="http://schemas.microsoft.com/office/drawing/2014/main" id="{B0F92182-A6AF-41EF-A4DA-CB604E875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" y="2124"/>
              <a:ext cx="374" cy="1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3316" name="Rectangle 8">
            <a:extLst>
              <a:ext uri="{FF2B5EF4-FFF2-40B4-BE49-F238E27FC236}">
                <a16:creationId xmlns:a16="http://schemas.microsoft.com/office/drawing/2014/main" id="{7E50A213-43AB-4A28-BDB4-2540FA9BE0CF}"/>
              </a:ext>
            </a:extLst>
          </p:cNvPr>
          <p:cNvSpPr>
            <a:spLocks noChangeArrowheads="1"/>
          </p:cNvSpPr>
          <p:nvPr/>
        </p:nvSpPr>
        <p:spPr bwMode="auto">
          <a:xfrm rot="-1800000">
            <a:off x="685800" y="3581400"/>
            <a:ext cx="195263" cy="107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3317" name="Rectangle 9">
            <a:extLst>
              <a:ext uri="{FF2B5EF4-FFF2-40B4-BE49-F238E27FC236}">
                <a16:creationId xmlns:a16="http://schemas.microsoft.com/office/drawing/2014/main" id="{C88D2B05-F117-4D2E-A925-39E057F5ED1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2656" y="3791744"/>
            <a:ext cx="212725" cy="968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3318" name="Text Box 10">
            <a:extLst>
              <a:ext uri="{FF2B5EF4-FFF2-40B4-BE49-F238E27FC236}">
                <a16:creationId xmlns:a16="http://schemas.microsoft.com/office/drawing/2014/main" id="{5FBF7822-CCDF-4A2A-93DA-85716E87D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3319" name="Text Box 11">
            <a:extLst>
              <a:ext uri="{FF2B5EF4-FFF2-40B4-BE49-F238E27FC236}">
                <a16:creationId xmlns:a16="http://schemas.microsoft.com/office/drawing/2014/main" id="{882C7AC9-DFF6-47D0-87EA-3C298627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4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13320" name="Line 12">
            <a:extLst>
              <a:ext uri="{FF2B5EF4-FFF2-40B4-BE49-F238E27FC236}">
                <a16:creationId xmlns:a16="http://schemas.microsoft.com/office/drawing/2014/main" id="{509701B6-BAB9-4F5D-84C9-71C279A66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3321" name="Rectangle 13">
            <a:extLst>
              <a:ext uri="{FF2B5EF4-FFF2-40B4-BE49-F238E27FC236}">
                <a16:creationId xmlns:a16="http://schemas.microsoft.com/office/drawing/2014/main" id="{21D489CC-9CF8-42C3-BA0C-E54D83ADD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3322" name="Text Box 14">
            <a:extLst>
              <a:ext uri="{FF2B5EF4-FFF2-40B4-BE49-F238E27FC236}">
                <a16:creationId xmlns:a16="http://schemas.microsoft.com/office/drawing/2014/main" id="{161B55C7-85D8-4DB7-A038-5FBF19831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4196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3323" name="Text Box 15">
            <a:extLst>
              <a:ext uri="{FF2B5EF4-FFF2-40B4-BE49-F238E27FC236}">
                <a16:creationId xmlns:a16="http://schemas.microsoft.com/office/drawing/2014/main" id="{D91DD5A8-8219-4F6D-83C7-FD11A8738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196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methaan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3324" name="Line 16">
            <a:extLst>
              <a:ext uri="{FF2B5EF4-FFF2-40B4-BE49-F238E27FC236}">
                <a16:creationId xmlns:a16="http://schemas.microsoft.com/office/drawing/2014/main" id="{7EB4110A-CAC8-456E-B812-6D554B9A51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05200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3325" name="Text Box 17">
            <a:extLst>
              <a:ext uri="{FF2B5EF4-FFF2-40B4-BE49-F238E27FC236}">
                <a16:creationId xmlns:a16="http://schemas.microsoft.com/office/drawing/2014/main" id="{35EBF22D-2942-411E-9997-AB83C7CA8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zuurstof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3326" name="Text Box 18">
            <a:extLst>
              <a:ext uri="{FF2B5EF4-FFF2-40B4-BE49-F238E27FC236}">
                <a16:creationId xmlns:a16="http://schemas.microsoft.com/office/drawing/2014/main" id="{34440655-DF25-4136-ADE8-BE90502F4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sp>
        <p:nvSpPr>
          <p:cNvPr id="13327" name="Text Box 19">
            <a:extLst>
              <a:ext uri="{FF2B5EF4-FFF2-40B4-BE49-F238E27FC236}">
                <a16:creationId xmlns:a16="http://schemas.microsoft.com/office/drawing/2014/main" id="{788A0983-339F-4C00-8734-2D102805B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5240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Verbranding van methaan (aardgas)</a:t>
            </a:r>
            <a:endParaRPr lang="nl-NL" altLang="nl-NL" sz="2000">
              <a:latin typeface="Arial" panose="020B0604020202020204" pitchFamily="34" charset="0"/>
            </a:endParaRPr>
          </a:p>
        </p:txBody>
      </p:sp>
      <p:grpSp>
        <p:nvGrpSpPr>
          <p:cNvPr id="13328" name="Group 20">
            <a:extLst>
              <a:ext uri="{FF2B5EF4-FFF2-40B4-BE49-F238E27FC236}">
                <a16:creationId xmlns:a16="http://schemas.microsoft.com/office/drawing/2014/main" id="{59DBE764-2DDF-44F3-A9A4-7CCDF05FE496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3505200"/>
            <a:ext cx="1071563" cy="685800"/>
            <a:chOff x="1968" y="912"/>
            <a:chExt cx="963" cy="673"/>
          </a:xfrm>
        </p:grpSpPr>
        <p:sp>
          <p:nvSpPr>
            <p:cNvPr id="13361" name="Rectangle 21">
              <a:extLst>
                <a:ext uri="{FF2B5EF4-FFF2-40B4-BE49-F238E27FC236}">
                  <a16:creationId xmlns:a16="http://schemas.microsoft.com/office/drawing/2014/main" id="{831C9FC4-0910-4B3C-B479-FCF4CD3255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3362" name="Rectangle 22">
              <a:extLst>
                <a:ext uri="{FF2B5EF4-FFF2-40B4-BE49-F238E27FC236}">
                  <a16:creationId xmlns:a16="http://schemas.microsoft.com/office/drawing/2014/main" id="{486C2767-27BE-4F96-8EAF-78AA2F8A77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3363" name="Oval 23">
              <a:extLst>
                <a:ext uri="{FF2B5EF4-FFF2-40B4-BE49-F238E27FC236}">
                  <a16:creationId xmlns:a16="http://schemas.microsoft.com/office/drawing/2014/main" id="{7C35A4E8-EF60-4216-9CBE-4E091FFD6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64" name="Oval 24">
              <a:extLst>
                <a:ext uri="{FF2B5EF4-FFF2-40B4-BE49-F238E27FC236}">
                  <a16:creationId xmlns:a16="http://schemas.microsoft.com/office/drawing/2014/main" id="{7441990A-19C0-4E6E-82B8-C52D1F84F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65" name="Oval 25">
              <a:extLst>
                <a:ext uri="{FF2B5EF4-FFF2-40B4-BE49-F238E27FC236}">
                  <a16:creationId xmlns:a16="http://schemas.microsoft.com/office/drawing/2014/main" id="{0C09FB67-5B46-4BAC-8FDB-C8705CEEE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13329" name="Text Box 26">
            <a:extLst>
              <a:ext uri="{FF2B5EF4-FFF2-40B4-BE49-F238E27FC236}">
                <a16:creationId xmlns:a16="http://schemas.microsoft.com/office/drawing/2014/main" id="{101984BB-6A82-4670-A930-72187B04B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4196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koolstofdioxide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13330" name="Text Box 27">
            <a:extLst>
              <a:ext uri="{FF2B5EF4-FFF2-40B4-BE49-F238E27FC236}">
                <a16:creationId xmlns:a16="http://schemas.microsoft.com/office/drawing/2014/main" id="{120716EA-32D3-4307-9C53-07363D489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sp>
        <p:nvSpPr>
          <p:cNvPr id="13331" name="Rectangle 28">
            <a:extLst>
              <a:ext uri="{FF2B5EF4-FFF2-40B4-BE49-F238E27FC236}">
                <a16:creationId xmlns:a16="http://schemas.microsoft.com/office/drawing/2014/main" id="{61B4FCB9-4C38-4F13-B747-D6F7BCBFA6FE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219200" y="3581400"/>
            <a:ext cx="195263" cy="107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3332" name="Rectangle 29">
            <a:extLst>
              <a:ext uri="{FF2B5EF4-FFF2-40B4-BE49-F238E27FC236}">
                <a16:creationId xmlns:a16="http://schemas.microsoft.com/office/drawing/2014/main" id="{1320285A-C508-4F76-A269-D634A799C75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32656" y="3182144"/>
            <a:ext cx="212725" cy="968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3333" name="Oval 30">
            <a:extLst>
              <a:ext uri="{FF2B5EF4-FFF2-40B4-BE49-F238E27FC236}">
                <a16:creationId xmlns:a16="http://schemas.microsoft.com/office/drawing/2014/main" id="{9698D63D-9D50-4D15-B0B6-78E72140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427038" cy="457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endParaRPr lang="nl-NL" altLang="nl-NL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34" name="Oval 31">
            <a:extLst>
              <a:ext uri="{FF2B5EF4-FFF2-40B4-BE49-F238E27FC236}">
                <a16:creationId xmlns:a16="http://schemas.microsoft.com/office/drawing/2014/main" id="{7A8B09EE-34CF-4AF2-BCA9-A3C6D2F92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581400"/>
            <a:ext cx="374650" cy="34131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3335" name="Oval 32">
            <a:extLst>
              <a:ext uri="{FF2B5EF4-FFF2-40B4-BE49-F238E27FC236}">
                <a16:creationId xmlns:a16="http://schemas.microsoft.com/office/drawing/2014/main" id="{E1029B57-40B3-4C5A-A97B-FE234AB7E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5814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3336" name="Oval 33">
            <a:extLst>
              <a:ext uri="{FF2B5EF4-FFF2-40B4-BE49-F238E27FC236}">
                <a16:creationId xmlns:a16="http://schemas.microsoft.com/office/drawing/2014/main" id="{D7D10791-FAD2-46B9-ACB5-D5E3CF48B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3337" name="Oval 34">
            <a:extLst>
              <a:ext uri="{FF2B5EF4-FFF2-40B4-BE49-F238E27FC236}">
                <a16:creationId xmlns:a16="http://schemas.microsoft.com/office/drawing/2014/main" id="{25F843E6-E061-448D-A162-885FC3636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374650" cy="342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H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3338" name="Oval 35">
            <a:extLst>
              <a:ext uri="{FF2B5EF4-FFF2-40B4-BE49-F238E27FC236}">
                <a16:creationId xmlns:a16="http://schemas.microsoft.com/office/drawing/2014/main" id="{71C64872-F097-402B-BCA4-2F73BBF0F94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07062" y="3817938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 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13339" name="Oval 36">
            <a:extLst>
              <a:ext uri="{FF2B5EF4-FFF2-40B4-BE49-F238E27FC236}">
                <a16:creationId xmlns:a16="http://schemas.microsoft.com/office/drawing/2014/main" id="{D85F9CDD-A10E-4EA9-AEE6-DCAEE488B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200400"/>
            <a:ext cx="427038" cy="457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endParaRPr lang="nl-NL" altLang="nl-NL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40" name="Oval 37">
            <a:extLst>
              <a:ext uri="{FF2B5EF4-FFF2-40B4-BE49-F238E27FC236}">
                <a16:creationId xmlns:a16="http://schemas.microsoft.com/office/drawing/2014/main" id="{110C10F5-1F4B-45E8-90F0-73EE3A39E40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07062" y="2674938"/>
            <a:ext cx="396875" cy="3810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grpSp>
        <p:nvGrpSpPr>
          <p:cNvPr id="13341" name="Group 38">
            <a:extLst>
              <a:ext uri="{FF2B5EF4-FFF2-40B4-BE49-F238E27FC236}">
                <a16:creationId xmlns:a16="http://schemas.microsoft.com/office/drawing/2014/main" id="{8E2299A2-A3C0-47E0-A9AC-559E06CB701F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2743200"/>
            <a:ext cx="1071563" cy="685800"/>
            <a:chOff x="1968" y="912"/>
            <a:chExt cx="963" cy="673"/>
          </a:xfrm>
        </p:grpSpPr>
        <p:sp>
          <p:nvSpPr>
            <p:cNvPr id="13356" name="Rectangle 39">
              <a:extLst>
                <a:ext uri="{FF2B5EF4-FFF2-40B4-BE49-F238E27FC236}">
                  <a16:creationId xmlns:a16="http://schemas.microsoft.com/office/drawing/2014/main" id="{81446634-6B30-40B1-A2EC-4BFDFA3D80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3357" name="Rectangle 40">
              <a:extLst>
                <a:ext uri="{FF2B5EF4-FFF2-40B4-BE49-F238E27FC236}">
                  <a16:creationId xmlns:a16="http://schemas.microsoft.com/office/drawing/2014/main" id="{CCE3E70A-9F14-4C6D-850E-6D18DB4A81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3358" name="Oval 41">
              <a:extLst>
                <a:ext uri="{FF2B5EF4-FFF2-40B4-BE49-F238E27FC236}">
                  <a16:creationId xmlns:a16="http://schemas.microsoft.com/office/drawing/2014/main" id="{5B65E7B3-A2F1-4500-89AE-1B0E95AF7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59" name="Oval 42">
              <a:extLst>
                <a:ext uri="{FF2B5EF4-FFF2-40B4-BE49-F238E27FC236}">
                  <a16:creationId xmlns:a16="http://schemas.microsoft.com/office/drawing/2014/main" id="{8992B95B-81F8-40AD-8174-8B45932FF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60" name="Oval 43">
              <a:extLst>
                <a:ext uri="{FF2B5EF4-FFF2-40B4-BE49-F238E27FC236}">
                  <a16:creationId xmlns:a16="http://schemas.microsoft.com/office/drawing/2014/main" id="{2D935B51-6845-418D-8251-E9A62880F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3342" name="Group 44">
            <a:extLst>
              <a:ext uri="{FF2B5EF4-FFF2-40B4-BE49-F238E27FC236}">
                <a16:creationId xmlns:a16="http://schemas.microsoft.com/office/drawing/2014/main" id="{20A7CD38-CD2E-4CA0-A497-125D2159C22B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581400"/>
            <a:ext cx="990600" cy="381000"/>
            <a:chOff x="4416" y="2016"/>
            <a:chExt cx="960" cy="384"/>
          </a:xfrm>
        </p:grpSpPr>
        <p:sp>
          <p:nvSpPr>
            <p:cNvPr id="13352" name="AutoShape 45">
              <a:extLst>
                <a:ext uri="{FF2B5EF4-FFF2-40B4-BE49-F238E27FC236}">
                  <a16:creationId xmlns:a16="http://schemas.microsoft.com/office/drawing/2014/main" id="{261D26F8-286D-461E-87A6-B29A8E68AF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353" name="AutoShape 46">
              <a:extLst>
                <a:ext uri="{FF2B5EF4-FFF2-40B4-BE49-F238E27FC236}">
                  <a16:creationId xmlns:a16="http://schemas.microsoft.com/office/drawing/2014/main" id="{3E1392AE-73CD-4E4C-96D4-79FED927F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354" name="Oval 47">
              <a:extLst>
                <a:ext uri="{FF2B5EF4-FFF2-40B4-BE49-F238E27FC236}">
                  <a16:creationId xmlns:a16="http://schemas.microsoft.com/office/drawing/2014/main" id="{42871C68-7036-4DFA-9A2A-113540719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55" name="Oval 48">
              <a:extLst>
                <a:ext uri="{FF2B5EF4-FFF2-40B4-BE49-F238E27FC236}">
                  <a16:creationId xmlns:a16="http://schemas.microsoft.com/office/drawing/2014/main" id="{C1B00D5E-1CE6-4E30-93F0-C361E280F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3343" name="Group 49">
            <a:extLst>
              <a:ext uri="{FF2B5EF4-FFF2-40B4-BE49-F238E27FC236}">
                <a16:creationId xmlns:a16="http://schemas.microsoft.com/office/drawing/2014/main" id="{ED12441C-4AB1-4AEC-8033-0B20B5CFE536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048000"/>
            <a:ext cx="990600" cy="381000"/>
            <a:chOff x="4416" y="2016"/>
            <a:chExt cx="960" cy="384"/>
          </a:xfrm>
        </p:grpSpPr>
        <p:sp>
          <p:nvSpPr>
            <p:cNvPr id="13348" name="AutoShape 50">
              <a:extLst>
                <a:ext uri="{FF2B5EF4-FFF2-40B4-BE49-F238E27FC236}">
                  <a16:creationId xmlns:a16="http://schemas.microsoft.com/office/drawing/2014/main" id="{3C179785-7157-49CB-8E06-D645F21BB5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349" name="AutoShape 51">
              <a:extLst>
                <a:ext uri="{FF2B5EF4-FFF2-40B4-BE49-F238E27FC236}">
                  <a16:creationId xmlns:a16="http://schemas.microsoft.com/office/drawing/2014/main" id="{5CCA40D4-CE9F-4CF4-97E7-A3CAB4383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350" name="Oval 52">
              <a:extLst>
                <a:ext uri="{FF2B5EF4-FFF2-40B4-BE49-F238E27FC236}">
                  <a16:creationId xmlns:a16="http://schemas.microsoft.com/office/drawing/2014/main" id="{27F9F53D-B0A5-41F1-BFF2-01D1B259A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51" name="Oval 53">
              <a:extLst>
                <a:ext uri="{FF2B5EF4-FFF2-40B4-BE49-F238E27FC236}">
                  <a16:creationId xmlns:a16="http://schemas.microsoft.com/office/drawing/2014/main" id="{315A9DD9-990E-4621-81B7-C603015C2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13344" name="Text Box 55">
            <a:extLst>
              <a:ext uri="{FF2B5EF4-FFF2-40B4-BE49-F238E27FC236}">
                <a16:creationId xmlns:a16="http://schemas.microsoft.com/office/drawing/2014/main" id="{7B9A2C14-6259-4AD5-A83E-FA99DB6D4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86400"/>
            <a:ext cx="838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/>
              <a:t>   </a:t>
            </a:r>
            <a:r>
              <a:rPr lang="en-US" altLang="nl-NL" sz="2000" b="1">
                <a:latin typeface="Arial" panose="020B0604020202020204" pitchFamily="34" charset="0"/>
              </a:rPr>
              <a:t>CH</a:t>
            </a:r>
            <a:r>
              <a:rPr lang="en-US" altLang="nl-NL" sz="2000" b="1" baseline="-25000">
                <a:latin typeface="Arial" panose="020B0604020202020204" pitchFamily="34" charset="0"/>
              </a:rPr>
              <a:t>4</a:t>
            </a:r>
            <a:r>
              <a:rPr lang="en-US" altLang="nl-NL" sz="2000" b="1">
                <a:latin typeface="Arial" panose="020B0604020202020204" pitchFamily="34" charset="0"/>
              </a:rPr>
              <a:t> (g)                    2 O</a:t>
            </a:r>
            <a:r>
              <a:rPr lang="en-US" altLang="nl-NL" sz="2000" b="1" baseline="-25000">
                <a:latin typeface="Arial" panose="020B0604020202020204" pitchFamily="34" charset="0"/>
              </a:rPr>
              <a:t>2</a:t>
            </a:r>
            <a:r>
              <a:rPr lang="en-US" altLang="nl-NL" sz="2000" b="1">
                <a:latin typeface="Arial" panose="020B0604020202020204" pitchFamily="34" charset="0"/>
              </a:rPr>
              <a:t> (g)                        CO</a:t>
            </a:r>
            <a:r>
              <a:rPr lang="en-US" altLang="nl-NL" sz="2000" b="1" baseline="-25000">
                <a:latin typeface="Arial" panose="020B0604020202020204" pitchFamily="34" charset="0"/>
              </a:rPr>
              <a:t>2</a:t>
            </a:r>
            <a:r>
              <a:rPr lang="en-US" altLang="nl-NL" sz="2000" b="1">
                <a:latin typeface="Arial" panose="020B0604020202020204" pitchFamily="34" charset="0"/>
              </a:rPr>
              <a:t> (g)             2 H</a:t>
            </a:r>
            <a:r>
              <a:rPr lang="en-US" altLang="nl-NL" sz="2000" b="1" baseline="-25000">
                <a:latin typeface="Arial" panose="020B0604020202020204" pitchFamily="34" charset="0"/>
              </a:rPr>
              <a:t>2</a:t>
            </a:r>
            <a:r>
              <a:rPr lang="en-US" altLang="nl-NL" sz="2000" b="1">
                <a:latin typeface="Arial" panose="020B0604020202020204" pitchFamily="34" charset="0"/>
              </a:rPr>
              <a:t>O (l)</a:t>
            </a:r>
            <a:endParaRPr lang="nl-NL" altLang="nl-NL" sz="2000" b="1">
              <a:latin typeface="Arial" panose="020B0604020202020204" pitchFamily="34" charset="0"/>
            </a:endParaRPr>
          </a:p>
        </p:txBody>
      </p:sp>
      <p:sp>
        <p:nvSpPr>
          <p:cNvPr id="13345" name="Line 56">
            <a:extLst>
              <a:ext uri="{FF2B5EF4-FFF2-40B4-BE49-F238E27FC236}">
                <a16:creationId xmlns:a16="http://schemas.microsoft.com/office/drawing/2014/main" id="{4EF566BC-0BB4-4A33-91D3-274132D64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715000"/>
            <a:ext cx="777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3346" name="Text Box 57">
            <a:extLst>
              <a:ext uri="{FF2B5EF4-FFF2-40B4-BE49-F238E27FC236}">
                <a16:creationId xmlns:a16="http://schemas.microsoft.com/office/drawing/2014/main" id="{C8DB783B-8FB5-4566-B149-BEABAFFF3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486400"/>
            <a:ext cx="503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sp>
        <p:nvSpPr>
          <p:cNvPr id="13347" name="Text Box 58">
            <a:extLst>
              <a:ext uri="{FF2B5EF4-FFF2-40B4-BE49-F238E27FC236}">
                <a16:creationId xmlns:a16="http://schemas.microsoft.com/office/drawing/2014/main" id="{F4F4D4BB-FF69-4475-B9D2-03A803E76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486400"/>
            <a:ext cx="503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392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25DF6FE1-1C3E-4EAA-8302-3953C6AD8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2051" name="Text Box 5">
            <a:extLst>
              <a:ext uri="{FF2B5EF4-FFF2-40B4-BE49-F238E27FC236}">
                <a16:creationId xmlns:a16="http://schemas.microsoft.com/office/drawing/2014/main" id="{F8F6F656-294B-4978-BD4C-35D5D21AF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Opgave 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sp>
        <p:nvSpPr>
          <p:cNvPr id="2052" name="Line 6">
            <a:extLst>
              <a:ext uri="{FF2B5EF4-FFF2-40B4-BE49-F238E27FC236}">
                <a16:creationId xmlns:a16="http://schemas.microsoft.com/office/drawing/2014/main" id="{DB63A7CD-64A4-41FB-B269-1F59E7241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3" name="Rectangle 7">
            <a:extLst>
              <a:ext uri="{FF2B5EF4-FFF2-40B4-BE49-F238E27FC236}">
                <a16:creationId xmlns:a16="http://schemas.microsoft.com/office/drawing/2014/main" id="{8135059D-A4B9-4C0D-9842-8CEBB730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2054" name="Text Box 12">
            <a:extLst>
              <a:ext uri="{FF2B5EF4-FFF2-40B4-BE49-F238E27FC236}">
                <a16:creationId xmlns:a16="http://schemas.microsoft.com/office/drawing/2014/main" id="{2F861A14-5B3B-4A50-9689-A1652C9CF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600200"/>
            <a:ext cx="6705600" cy="11747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62000" tIns="154800" rIns="162000" bIns="154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solidFill>
                  <a:srgbClr val="FF0000"/>
                </a:solidFill>
                <a:latin typeface="Arial" panose="020B0604020202020204" pitchFamily="34" charset="0"/>
              </a:rPr>
              <a:t>Fase-overgang</a:t>
            </a:r>
            <a:r>
              <a:rPr lang="en-US" altLang="nl-NL" sz="1600" dirty="0">
                <a:latin typeface="Arial" panose="020B0604020202020204" pitchFamily="34" charset="0"/>
              </a:rPr>
              <a:t> 	          De </a:t>
            </a:r>
            <a:r>
              <a:rPr lang="en-US" altLang="nl-NL" sz="1600" dirty="0" err="1">
                <a:latin typeface="Arial" panose="020B0604020202020204" pitchFamily="34" charset="0"/>
              </a:rPr>
              <a:t>snelheden</a:t>
            </a:r>
            <a:r>
              <a:rPr lang="en-US" altLang="nl-NL" sz="1600" dirty="0">
                <a:latin typeface="Arial" panose="020B0604020202020204" pitchFamily="34" charset="0"/>
              </a:rPr>
              <a:t> van de </a:t>
            </a:r>
            <a:r>
              <a:rPr lang="en-US" altLang="nl-NL" sz="1600" dirty="0" err="1">
                <a:latin typeface="Arial" panose="020B0604020202020204" pitchFamily="34" charset="0"/>
              </a:rPr>
              <a:t>moleculen</a:t>
            </a:r>
            <a:r>
              <a:rPr lang="en-US" altLang="nl-NL" sz="1600" dirty="0">
                <a:latin typeface="Arial" panose="020B0604020202020204" pitchFamily="34" charset="0"/>
              </a:rPr>
              <a:t> en de 		          </a:t>
            </a:r>
            <a:r>
              <a:rPr lang="en-US" altLang="nl-NL" sz="1600" dirty="0" err="1">
                <a:latin typeface="Arial" panose="020B0604020202020204" pitchFamily="34" charset="0"/>
              </a:rPr>
              <a:t>afstanden</a:t>
            </a:r>
            <a:r>
              <a:rPr lang="en-US" altLang="nl-NL" sz="1600" dirty="0">
                <a:latin typeface="Arial" panose="020B0604020202020204" pitchFamily="34" charset="0"/>
              </a:rPr>
              <a:t> </a:t>
            </a:r>
            <a:r>
              <a:rPr lang="en-US" altLang="nl-NL" sz="1600" dirty="0" err="1">
                <a:latin typeface="Arial" panose="020B0604020202020204" pitchFamily="34" charset="0"/>
              </a:rPr>
              <a:t>tussen</a:t>
            </a:r>
            <a:r>
              <a:rPr lang="en-US" altLang="nl-NL" sz="1600" dirty="0">
                <a:latin typeface="Arial" panose="020B0604020202020204" pitchFamily="34" charset="0"/>
              </a:rPr>
              <a:t> de </a:t>
            </a:r>
            <a:r>
              <a:rPr lang="en-US" altLang="nl-NL" sz="1600" dirty="0" err="1">
                <a:latin typeface="Arial" panose="020B0604020202020204" pitchFamily="34" charset="0"/>
              </a:rPr>
              <a:t>moleculen</a:t>
            </a:r>
            <a:r>
              <a:rPr lang="en-US" altLang="nl-NL" sz="1600" dirty="0">
                <a:latin typeface="Arial" panose="020B0604020202020204" pitchFamily="34" charset="0"/>
              </a:rPr>
              <a:t> </a:t>
            </a:r>
            <a:r>
              <a:rPr lang="en-US" altLang="nl-NL" sz="1600" dirty="0" err="1">
                <a:latin typeface="Arial" panose="020B0604020202020204" pitchFamily="34" charset="0"/>
              </a:rPr>
              <a:t>veranderen</a:t>
            </a:r>
            <a:r>
              <a:rPr lang="en-US" altLang="nl-NL" sz="1600" dirty="0">
                <a:latin typeface="Arial" panose="020B0604020202020204" pitchFamily="34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dirty="0">
                <a:latin typeface="Arial" panose="020B0604020202020204" pitchFamily="34" charset="0"/>
              </a:rPr>
              <a:t>		          De </a:t>
            </a:r>
            <a:r>
              <a:rPr lang="en-US" altLang="nl-NL" sz="1600" dirty="0" err="1">
                <a:latin typeface="Arial" panose="020B0604020202020204" pitchFamily="34" charset="0"/>
              </a:rPr>
              <a:t>moleculen</a:t>
            </a:r>
            <a:r>
              <a:rPr lang="en-US" altLang="nl-NL" sz="1600" dirty="0">
                <a:latin typeface="Arial" panose="020B0604020202020204" pitchFamily="34" charset="0"/>
              </a:rPr>
              <a:t> </a:t>
            </a:r>
            <a:r>
              <a:rPr lang="en-US" altLang="nl-NL" sz="1600" dirty="0" err="1">
                <a:latin typeface="Arial" panose="020B0604020202020204" pitchFamily="34" charset="0"/>
              </a:rPr>
              <a:t>veranderen</a:t>
            </a:r>
            <a:r>
              <a:rPr lang="en-US" altLang="nl-NL" sz="1600" dirty="0">
                <a:latin typeface="Arial" panose="020B0604020202020204" pitchFamily="34" charset="0"/>
              </a:rPr>
              <a:t> niet!</a:t>
            </a:r>
            <a:endParaRPr lang="nl-NL" altLang="nl-NL" sz="1600" dirty="0">
              <a:latin typeface="Arial" panose="020B0604020202020204" pitchFamily="34" charset="0"/>
            </a:endParaRPr>
          </a:p>
        </p:txBody>
      </p:sp>
      <p:sp>
        <p:nvSpPr>
          <p:cNvPr id="2055" name="Text Box 69">
            <a:extLst>
              <a:ext uri="{FF2B5EF4-FFF2-40B4-BE49-F238E27FC236}">
                <a16:creationId xmlns:a16="http://schemas.microsoft.com/office/drawing/2014/main" id="{081E247D-836F-4FCA-8978-734BA4B7F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00400"/>
            <a:ext cx="6705600" cy="9255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62000" tIns="154800" rIns="162000" bIns="154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solidFill>
                  <a:srgbClr val="FF0000"/>
                </a:solidFill>
                <a:latin typeface="Arial" panose="020B0604020202020204" pitchFamily="34" charset="0"/>
              </a:rPr>
              <a:t>Scheiden	</a:t>
            </a:r>
            <a:r>
              <a:rPr lang="en-US" altLang="nl-NL" sz="1600">
                <a:latin typeface="Arial" panose="020B0604020202020204" pitchFamily="34" charset="0"/>
              </a:rPr>
              <a:t>	          De moleculen worden gesorteerd.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		          De moleculen veranderen niet!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2056" name="Text Box 70">
            <a:extLst>
              <a:ext uri="{FF2B5EF4-FFF2-40B4-BE49-F238E27FC236}">
                <a16:creationId xmlns:a16="http://schemas.microsoft.com/office/drawing/2014/main" id="{0BADA549-CEF1-4FA2-A548-E48C5FD3D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572000"/>
            <a:ext cx="6705600" cy="8032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62000" tIns="154800" rIns="162000" bIns="154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solidFill>
                  <a:srgbClr val="FF0000"/>
                </a:solidFill>
                <a:latin typeface="Arial" panose="020B0604020202020204" pitchFamily="34" charset="0"/>
              </a:rPr>
              <a:t>Chemische reactie</a:t>
            </a:r>
            <a:r>
              <a:rPr lang="en-US" altLang="nl-NL" sz="1600">
                <a:latin typeface="Arial" panose="020B0604020202020204" pitchFamily="34" charset="0"/>
              </a:rPr>
              <a:t>	          Moleculen vallen uiteen en de losse atomen 		          vormen nieuwe moleculen. </a:t>
            </a:r>
            <a:endParaRPr lang="nl-NL" altLang="nl-NL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27A7CF6F-92F2-4CD4-9951-384AE545F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3075" name="Text Box 5">
            <a:extLst>
              <a:ext uri="{FF2B5EF4-FFF2-40B4-BE49-F238E27FC236}">
                <a16:creationId xmlns:a16="http://schemas.microsoft.com/office/drawing/2014/main" id="{44287AD2-52C7-479B-B790-7B2386A5C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2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3076" name="Line 6">
            <a:extLst>
              <a:ext uri="{FF2B5EF4-FFF2-40B4-BE49-F238E27FC236}">
                <a16:creationId xmlns:a16="http://schemas.microsoft.com/office/drawing/2014/main" id="{2EE5BD6C-E801-4828-B637-280FC3636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77" name="Rectangle 7">
            <a:extLst>
              <a:ext uri="{FF2B5EF4-FFF2-40B4-BE49-F238E27FC236}">
                <a16:creationId xmlns:a16="http://schemas.microsoft.com/office/drawing/2014/main" id="{AE027C33-9BF9-47C9-9AE5-579F83635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grpSp>
        <p:nvGrpSpPr>
          <p:cNvPr id="3078" name="Group 8">
            <a:extLst>
              <a:ext uri="{FF2B5EF4-FFF2-40B4-BE49-F238E27FC236}">
                <a16:creationId xmlns:a16="http://schemas.microsoft.com/office/drawing/2014/main" id="{7289A56F-E411-47DE-94E4-3B77C8D195D3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200400"/>
            <a:ext cx="1371600" cy="533400"/>
            <a:chOff x="1680" y="1008"/>
            <a:chExt cx="864" cy="336"/>
          </a:xfrm>
        </p:grpSpPr>
        <p:sp>
          <p:nvSpPr>
            <p:cNvPr id="3093" name="Rectangle 9">
              <a:extLst>
                <a:ext uri="{FF2B5EF4-FFF2-40B4-BE49-F238E27FC236}">
                  <a16:creationId xmlns:a16="http://schemas.microsoft.com/office/drawing/2014/main" id="{74E77777-2FA5-4020-938C-EFC00A54B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133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3094" name="Oval 10">
              <a:extLst>
                <a:ext uri="{FF2B5EF4-FFF2-40B4-BE49-F238E27FC236}">
                  <a16:creationId xmlns:a16="http://schemas.microsoft.com/office/drawing/2014/main" id="{FAC1A8A1-1544-42C8-9A55-96469AC42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095" name="Oval 11">
              <a:extLst>
                <a:ext uri="{FF2B5EF4-FFF2-40B4-BE49-F238E27FC236}">
                  <a16:creationId xmlns:a16="http://schemas.microsoft.com/office/drawing/2014/main" id="{CF6D6472-C783-4620-A798-86A535068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3079" name="Text Box 12">
            <a:extLst>
              <a:ext uri="{FF2B5EF4-FFF2-40B4-BE49-F238E27FC236}">
                <a16:creationId xmlns:a16="http://schemas.microsoft.com/office/drawing/2014/main" id="{7C571575-22C0-4934-A392-92DC7482A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191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chloor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3080" name="Group 69">
            <a:extLst>
              <a:ext uri="{FF2B5EF4-FFF2-40B4-BE49-F238E27FC236}">
                <a16:creationId xmlns:a16="http://schemas.microsoft.com/office/drawing/2014/main" id="{4900409D-5651-4FFA-9557-7B30073D514F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200400"/>
            <a:ext cx="1371600" cy="533400"/>
            <a:chOff x="3648" y="1008"/>
            <a:chExt cx="864" cy="336"/>
          </a:xfrm>
        </p:grpSpPr>
        <p:sp>
          <p:nvSpPr>
            <p:cNvPr id="3090" name="Rectangle 13">
              <a:extLst>
                <a:ext uri="{FF2B5EF4-FFF2-40B4-BE49-F238E27FC236}">
                  <a16:creationId xmlns:a16="http://schemas.microsoft.com/office/drawing/2014/main" id="{AEA98F4A-C074-4127-8F7B-DF30135C1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152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3091" name="Oval 14">
              <a:extLst>
                <a:ext uri="{FF2B5EF4-FFF2-40B4-BE49-F238E27FC236}">
                  <a16:creationId xmlns:a16="http://schemas.microsoft.com/office/drawing/2014/main" id="{4E128CD6-CD16-4CBD-8518-F46BE53A2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00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092" name="Oval 15">
              <a:extLst>
                <a:ext uri="{FF2B5EF4-FFF2-40B4-BE49-F238E27FC236}">
                  <a16:creationId xmlns:a16="http://schemas.microsoft.com/office/drawing/2014/main" id="{7206D0BB-4DDC-4087-857D-5599C5A24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3081" name="Text Box 16">
            <a:extLst>
              <a:ext uri="{FF2B5EF4-FFF2-40B4-BE49-F238E27FC236}">
                <a16:creationId xmlns:a16="http://schemas.microsoft.com/office/drawing/2014/main" id="{7B345348-0AF0-41C2-BC99-F670D086C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1910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waterstofchloride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3082" name="Group 70">
            <a:extLst>
              <a:ext uri="{FF2B5EF4-FFF2-40B4-BE49-F238E27FC236}">
                <a16:creationId xmlns:a16="http://schemas.microsoft.com/office/drawing/2014/main" id="{519A4B7F-F979-4005-A7BA-6A66DC6C79BD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200400"/>
            <a:ext cx="1371600" cy="533400"/>
            <a:chOff x="2352" y="1104"/>
            <a:chExt cx="960" cy="384"/>
          </a:xfrm>
        </p:grpSpPr>
        <p:sp>
          <p:nvSpPr>
            <p:cNvPr id="3087" name="Oval 71">
              <a:extLst>
                <a:ext uri="{FF2B5EF4-FFF2-40B4-BE49-F238E27FC236}">
                  <a16:creationId xmlns:a16="http://schemas.microsoft.com/office/drawing/2014/main" id="{767D57DE-9396-4D03-9AC2-5BC4BF1CB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088" name="Oval 72">
              <a:extLst>
                <a:ext uri="{FF2B5EF4-FFF2-40B4-BE49-F238E27FC236}">
                  <a16:creationId xmlns:a16="http://schemas.microsoft.com/office/drawing/2014/main" id="{1518BB0C-78B4-4906-900C-CC724D8AD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089" name="Rectangle 73">
              <a:extLst>
                <a:ext uri="{FF2B5EF4-FFF2-40B4-BE49-F238E27FC236}">
                  <a16:creationId xmlns:a16="http://schemas.microsoft.com/office/drawing/2014/main" id="{B6309103-594A-4016-A29C-EDA0E0913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</p:grpSp>
      <p:sp>
        <p:nvSpPr>
          <p:cNvPr id="3083" name="Line 74">
            <a:extLst>
              <a:ext uri="{FF2B5EF4-FFF2-40B4-BE49-F238E27FC236}">
                <a16:creationId xmlns:a16="http://schemas.microsoft.com/office/drawing/2014/main" id="{0BFC75F2-7418-42D6-BED0-E187BF0CAE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5052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84" name="Text Box 75">
            <a:extLst>
              <a:ext uri="{FF2B5EF4-FFF2-40B4-BE49-F238E27FC236}">
                <a16:creationId xmlns:a16="http://schemas.microsoft.com/office/drawing/2014/main" id="{0D4C428E-C2BF-42B3-9571-71A4E246F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910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3085" name="Text Box 76">
            <a:extLst>
              <a:ext uri="{FF2B5EF4-FFF2-40B4-BE49-F238E27FC236}">
                <a16:creationId xmlns:a16="http://schemas.microsoft.com/office/drawing/2014/main" id="{1C093384-1937-4403-BD9F-4303DE6AD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sp>
        <p:nvSpPr>
          <p:cNvPr id="3086" name="Text Box 77">
            <a:extLst>
              <a:ext uri="{FF2B5EF4-FFF2-40B4-BE49-F238E27FC236}">
                <a16:creationId xmlns:a16="http://schemas.microsoft.com/office/drawing/2014/main" id="{05D58732-AD21-4E71-8989-ACF0F2729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8288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Ontleden van waterstofchloride</a:t>
            </a:r>
            <a:endParaRPr lang="nl-NL" altLang="nl-NL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81F11EA1-746E-4CB9-AA1F-373C646C2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DEBF1107-D1B7-4AB9-BA02-422AA3F16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2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E1024717-FE73-4EC8-AF42-ECE360E55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D9BBE52-4F6C-4895-9604-51EDE93F0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grpSp>
        <p:nvGrpSpPr>
          <p:cNvPr id="4102" name="Group 6">
            <a:extLst>
              <a:ext uri="{FF2B5EF4-FFF2-40B4-BE49-F238E27FC236}">
                <a16:creationId xmlns:a16="http://schemas.microsoft.com/office/drawing/2014/main" id="{661FAF10-FA40-4E9B-89E1-09A247E19638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200400"/>
            <a:ext cx="1371600" cy="533400"/>
            <a:chOff x="1680" y="1008"/>
            <a:chExt cx="864" cy="336"/>
          </a:xfrm>
        </p:grpSpPr>
        <p:sp>
          <p:nvSpPr>
            <p:cNvPr id="4121" name="Rectangle 7">
              <a:extLst>
                <a:ext uri="{FF2B5EF4-FFF2-40B4-BE49-F238E27FC236}">
                  <a16:creationId xmlns:a16="http://schemas.microsoft.com/office/drawing/2014/main" id="{92DB7D1F-EF0A-4914-9EDC-A062F76CA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133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4122" name="Oval 8">
              <a:extLst>
                <a:ext uri="{FF2B5EF4-FFF2-40B4-BE49-F238E27FC236}">
                  <a16:creationId xmlns:a16="http://schemas.microsoft.com/office/drawing/2014/main" id="{96781274-9AC3-4490-B9CE-AD12D37AA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123" name="Oval 9">
              <a:extLst>
                <a:ext uri="{FF2B5EF4-FFF2-40B4-BE49-F238E27FC236}">
                  <a16:creationId xmlns:a16="http://schemas.microsoft.com/office/drawing/2014/main" id="{C9B68A31-FF49-4EA1-86FB-AA7B925E8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4103" name="Text Box 10">
            <a:extLst>
              <a:ext uri="{FF2B5EF4-FFF2-40B4-BE49-F238E27FC236}">
                <a16:creationId xmlns:a16="http://schemas.microsoft.com/office/drawing/2014/main" id="{55D8ED27-C323-48FA-80D4-406771BFD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191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chloor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4104" name="Group 11">
            <a:extLst>
              <a:ext uri="{FF2B5EF4-FFF2-40B4-BE49-F238E27FC236}">
                <a16:creationId xmlns:a16="http://schemas.microsoft.com/office/drawing/2014/main" id="{F3E93085-1914-4B69-A12A-8E07F8A8FA09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819400"/>
            <a:ext cx="1371600" cy="533400"/>
            <a:chOff x="3648" y="1008"/>
            <a:chExt cx="864" cy="336"/>
          </a:xfrm>
        </p:grpSpPr>
        <p:sp>
          <p:nvSpPr>
            <p:cNvPr id="4118" name="Rectangle 12">
              <a:extLst>
                <a:ext uri="{FF2B5EF4-FFF2-40B4-BE49-F238E27FC236}">
                  <a16:creationId xmlns:a16="http://schemas.microsoft.com/office/drawing/2014/main" id="{E854A006-180B-4673-BF80-2F3A8D8F9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152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4119" name="Oval 13">
              <a:extLst>
                <a:ext uri="{FF2B5EF4-FFF2-40B4-BE49-F238E27FC236}">
                  <a16:creationId xmlns:a16="http://schemas.microsoft.com/office/drawing/2014/main" id="{897C80C4-6B70-4BD4-B4F3-384079A3F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00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120" name="Oval 14">
              <a:extLst>
                <a:ext uri="{FF2B5EF4-FFF2-40B4-BE49-F238E27FC236}">
                  <a16:creationId xmlns:a16="http://schemas.microsoft.com/office/drawing/2014/main" id="{CA800D8E-FE11-4D61-8288-35B76EE98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4105" name="Text Box 15">
            <a:extLst>
              <a:ext uri="{FF2B5EF4-FFF2-40B4-BE49-F238E27FC236}">
                <a16:creationId xmlns:a16="http://schemas.microsoft.com/office/drawing/2014/main" id="{59F68F27-E8CE-4B2F-8031-2FA2F3A2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2672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waterstofchloride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4106" name="Group 16">
            <a:extLst>
              <a:ext uri="{FF2B5EF4-FFF2-40B4-BE49-F238E27FC236}">
                <a16:creationId xmlns:a16="http://schemas.microsoft.com/office/drawing/2014/main" id="{7410C7F8-E452-48AA-8AFF-CF886BF12D8E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200400"/>
            <a:ext cx="1371600" cy="533400"/>
            <a:chOff x="2352" y="1104"/>
            <a:chExt cx="960" cy="384"/>
          </a:xfrm>
        </p:grpSpPr>
        <p:sp>
          <p:nvSpPr>
            <p:cNvPr id="4115" name="Oval 17">
              <a:extLst>
                <a:ext uri="{FF2B5EF4-FFF2-40B4-BE49-F238E27FC236}">
                  <a16:creationId xmlns:a16="http://schemas.microsoft.com/office/drawing/2014/main" id="{4C842191-A16A-4FC6-BFFF-EDD6AACDB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116" name="Oval 18">
              <a:extLst>
                <a:ext uri="{FF2B5EF4-FFF2-40B4-BE49-F238E27FC236}">
                  <a16:creationId xmlns:a16="http://schemas.microsoft.com/office/drawing/2014/main" id="{B8C05A69-91C8-4F0A-9BB8-EDDD7FC3D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117" name="Rectangle 19">
              <a:extLst>
                <a:ext uri="{FF2B5EF4-FFF2-40B4-BE49-F238E27FC236}">
                  <a16:creationId xmlns:a16="http://schemas.microsoft.com/office/drawing/2014/main" id="{7A587AE7-F2B7-41CB-BC2B-042B98B05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</p:grpSp>
      <p:sp>
        <p:nvSpPr>
          <p:cNvPr id="4107" name="Line 20">
            <a:extLst>
              <a:ext uri="{FF2B5EF4-FFF2-40B4-BE49-F238E27FC236}">
                <a16:creationId xmlns:a16="http://schemas.microsoft.com/office/drawing/2014/main" id="{53A14FFB-E72B-4278-B04D-1875EB5DF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5052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8" name="Text Box 21">
            <a:extLst>
              <a:ext uri="{FF2B5EF4-FFF2-40B4-BE49-F238E27FC236}">
                <a16:creationId xmlns:a16="http://schemas.microsoft.com/office/drawing/2014/main" id="{A733586E-A05A-4B87-9831-4460519F8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910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4109" name="Text Box 22">
            <a:extLst>
              <a:ext uri="{FF2B5EF4-FFF2-40B4-BE49-F238E27FC236}">
                <a16:creationId xmlns:a16="http://schemas.microsoft.com/office/drawing/2014/main" id="{5E8623B3-BB91-4B97-BD8A-70B20D165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grpSp>
        <p:nvGrpSpPr>
          <p:cNvPr id="4110" name="Group 23">
            <a:extLst>
              <a:ext uri="{FF2B5EF4-FFF2-40B4-BE49-F238E27FC236}">
                <a16:creationId xmlns:a16="http://schemas.microsoft.com/office/drawing/2014/main" id="{F3BD7C07-0BA7-4215-964D-D1F88A44448D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505200"/>
            <a:ext cx="1371600" cy="533400"/>
            <a:chOff x="3648" y="1008"/>
            <a:chExt cx="864" cy="336"/>
          </a:xfrm>
        </p:grpSpPr>
        <p:sp>
          <p:nvSpPr>
            <p:cNvPr id="4112" name="Rectangle 24">
              <a:extLst>
                <a:ext uri="{FF2B5EF4-FFF2-40B4-BE49-F238E27FC236}">
                  <a16:creationId xmlns:a16="http://schemas.microsoft.com/office/drawing/2014/main" id="{A301766A-592C-4817-BFC8-672F618FB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152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4113" name="Oval 25">
              <a:extLst>
                <a:ext uri="{FF2B5EF4-FFF2-40B4-BE49-F238E27FC236}">
                  <a16:creationId xmlns:a16="http://schemas.microsoft.com/office/drawing/2014/main" id="{3188910D-C91E-4847-B39B-3A0E13916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00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114" name="Oval 26">
              <a:extLst>
                <a:ext uri="{FF2B5EF4-FFF2-40B4-BE49-F238E27FC236}">
                  <a16:creationId xmlns:a16="http://schemas.microsoft.com/office/drawing/2014/main" id="{C771587D-04AE-4FBE-A065-83089000C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4111" name="Text Box 27">
            <a:extLst>
              <a:ext uri="{FF2B5EF4-FFF2-40B4-BE49-F238E27FC236}">
                <a16:creationId xmlns:a16="http://schemas.microsoft.com/office/drawing/2014/main" id="{679CA85C-7456-48C2-B52F-D1DBA3CAE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8288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Ontleden van waterstofchloride</a:t>
            </a:r>
            <a:endParaRPr lang="nl-NL" altLang="nl-NL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07BD6E6-BA39-458C-95A7-94AD1F013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0F830E50-644E-430A-9614-E81987F67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2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6FB036C1-498D-4EFF-A476-2A5CD16309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94B1EBB-C697-453A-BACC-54F10A54C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grpSp>
        <p:nvGrpSpPr>
          <p:cNvPr id="5126" name="Group 6">
            <a:extLst>
              <a:ext uri="{FF2B5EF4-FFF2-40B4-BE49-F238E27FC236}">
                <a16:creationId xmlns:a16="http://schemas.microsoft.com/office/drawing/2014/main" id="{7F1B8C62-40F5-4874-839A-987BCAE6A4B0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200400"/>
            <a:ext cx="1371600" cy="533400"/>
            <a:chOff x="1680" y="1008"/>
            <a:chExt cx="864" cy="336"/>
          </a:xfrm>
        </p:grpSpPr>
        <p:sp>
          <p:nvSpPr>
            <p:cNvPr id="5148" name="Rectangle 7">
              <a:extLst>
                <a:ext uri="{FF2B5EF4-FFF2-40B4-BE49-F238E27FC236}">
                  <a16:creationId xmlns:a16="http://schemas.microsoft.com/office/drawing/2014/main" id="{CDF06289-1AB3-4AE6-A2F0-7AE809BCD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133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149" name="Oval 8">
              <a:extLst>
                <a:ext uri="{FF2B5EF4-FFF2-40B4-BE49-F238E27FC236}">
                  <a16:creationId xmlns:a16="http://schemas.microsoft.com/office/drawing/2014/main" id="{DAC01B11-4BD5-41C8-8712-BAB962D1D3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150" name="Oval 9">
              <a:extLst>
                <a:ext uri="{FF2B5EF4-FFF2-40B4-BE49-F238E27FC236}">
                  <a16:creationId xmlns:a16="http://schemas.microsoft.com/office/drawing/2014/main" id="{00B17F04-742D-4389-88DB-B607C0BC5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5127" name="Text Box 10">
            <a:extLst>
              <a:ext uri="{FF2B5EF4-FFF2-40B4-BE49-F238E27FC236}">
                <a16:creationId xmlns:a16="http://schemas.microsoft.com/office/drawing/2014/main" id="{38424586-53BE-473D-BA8E-69E174CDD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191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chloor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5128" name="Group 11">
            <a:extLst>
              <a:ext uri="{FF2B5EF4-FFF2-40B4-BE49-F238E27FC236}">
                <a16:creationId xmlns:a16="http://schemas.microsoft.com/office/drawing/2014/main" id="{F40849FA-3364-47A0-9124-17C5FF28565A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819400"/>
            <a:ext cx="1371600" cy="533400"/>
            <a:chOff x="3648" y="1008"/>
            <a:chExt cx="864" cy="336"/>
          </a:xfrm>
        </p:grpSpPr>
        <p:sp>
          <p:nvSpPr>
            <p:cNvPr id="5145" name="Rectangle 12">
              <a:extLst>
                <a:ext uri="{FF2B5EF4-FFF2-40B4-BE49-F238E27FC236}">
                  <a16:creationId xmlns:a16="http://schemas.microsoft.com/office/drawing/2014/main" id="{D3F3F4D7-4365-4964-8C9E-97751C4FE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152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146" name="Oval 13">
              <a:extLst>
                <a:ext uri="{FF2B5EF4-FFF2-40B4-BE49-F238E27FC236}">
                  <a16:creationId xmlns:a16="http://schemas.microsoft.com/office/drawing/2014/main" id="{43C81081-71D2-4157-9D37-2F22B0F49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00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147" name="Oval 14">
              <a:extLst>
                <a:ext uri="{FF2B5EF4-FFF2-40B4-BE49-F238E27FC236}">
                  <a16:creationId xmlns:a16="http://schemas.microsoft.com/office/drawing/2014/main" id="{36D25BB5-F9BA-4FE7-A6E7-93ABEAC25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5129" name="Text Box 15">
            <a:extLst>
              <a:ext uri="{FF2B5EF4-FFF2-40B4-BE49-F238E27FC236}">
                <a16:creationId xmlns:a16="http://schemas.microsoft.com/office/drawing/2014/main" id="{DC79C305-54C3-4FDF-BB17-6AF9EA453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2672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waterstofchloride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5130" name="Group 16">
            <a:extLst>
              <a:ext uri="{FF2B5EF4-FFF2-40B4-BE49-F238E27FC236}">
                <a16:creationId xmlns:a16="http://schemas.microsoft.com/office/drawing/2014/main" id="{F41B06BB-E467-4256-A43F-E6D9EF78787A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200400"/>
            <a:ext cx="1371600" cy="533400"/>
            <a:chOff x="2352" y="1104"/>
            <a:chExt cx="960" cy="384"/>
          </a:xfrm>
        </p:grpSpPr>
        <p:sp>
          <p:nvSpPr>
            <p:cNvPr id="5142" name="Oval 17">
              <a:extLst>
                <a:ext uri="{FF2B5EF4-FFF2-40B4-BE49-F238E27FC236}">
                  <a16:creationId xmlns:a16="http://schemas.microsoft.com/office/drawing/2014/main" id="{6E16D45A-57CC-445D-84A6-18634856D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143" name="Oval 18">
              <a:extLst>
                <a:ext uri="{FF2B5EF4-FFF2-40B4-BE49-F238E27FC236}">
                  <a16:creationId xmlns:a16="http://schemas.microsoft.com/office/drawing/2014/main" id="{C69BB5E5-EBD7-48E6-9A93-A868E06CC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144" name="Rectangle 19">
              <a:extLst>
                <a:ext uri="{FF2B5EF4-FFF2-40B4-BE49-F238E27FC236}">
                  <a16:creationId xmlns:a16="http://schemas.microsoft.com/office/drawing/2014/main" id="{5C153FC0-3A82-4B3C-873C-1EBEF0305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</p:grpSp>
      <p:sp>
        <p:nvSpPr>
          <p:cNvPr id="5131" name="Line 20">
            <a:extLst>
              <a:ext uri="{FF2B5EF4-FFF2-40B4-BE49-F238E27FC236}">
                <a16:creationId xmlns:a16="http://schemas.microsoft.com/office/drawing/2014/main" id="{D7FF24A5-3B38-4CA3-8DF6-5F06837F10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5052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132" name="Text Box 21">
            <a:extLst>
              <a:ext uri="{FF2B5EF4-FFF2-40B4-BE49-F238E27FC236}">
                <a16:creationId xmlns:a16="http://schemas.microsoft.com/office/drawing/2014/main" id="{DE5D2886-5FF8-4327-A56E-D108E5884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910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5133" name="Text Box 22">
            <a:extLst>
              <a:ext uri="{FF2B5EF4-FFF2-40B4-BE49-F238E27FC236}">
                <a16:creationId xmlns:a16="http://schemas.microsoft.com/office/drawing/2014/main" id="{BBAF9E17-713F-44D4-81BD-8B36AE26A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grpSp>
        <p:nvGrpSpPr>
          <p:cNvPr id="5134" name="Group 23">
            <a:extLst>
              <a:ext uri="{FF2B5EF4-FFF2-40B4-BE49-F238E27FC236}">
                <a16:creationId xmlns:a16="http://schemas.microsoft.com/office/drawing/2014/main" id="{5C98F429-731F-44F0-89AD-F0016F7029A7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505200"/>
            <a:ext cx="1371600" cy="533400"/>
            <a:chOff x="3648" y="1008"/>
            <a:chExt cx="864" cy="336"/>
          </a:xfrm>
        </p:grpSpPr>
        <p:sp>
          <p:nvSpPr>
            <p:cNvPr id="5139" name="Rectangle 24">
              <a:extLst>
                <a:ext uri="{FF2B5EF4-FFF2-40B4-BE49-F238E27FC236}">
                  <a16:creationId xmlns:a16="http://schemas.microsoft.com/office/drawing/2014/main" id="{F3209CC6-6B7E-4F06-967F-15F5140B6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152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140" name="Oval 25">
              <a:extLst>
                <a:ext uri="{FF2B5EF4-FFF2-40B4-BE49-F238E27FC236}">
                  <a16:creationId xmlns:a16="http://schemas.microsoft.com/office/drawing/2014/main" id="{39D2585D-7EDE-4525-B9EA-48F83BBF8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00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141" name="Oval 26">
              <a:extLst>
                <a:ext uri="{FF2B5EF4-FFF2-40B4-BE49-F238E27FC236}">
                  <a16:creationId xmlns:a16="http://schemas.microsoft.com/office/drawing/2014/main" id="{E114EFDC-D833-41A3-9156-7F95E650A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008"/>
              <a:ext cx="336" cy="336"/>
            </a:xfrm>
            <a:prstGeom prst="ellipse">
              <a:avLst/>
            </a:prstGeom>
            <a:solidFill>
              <a:srgbClr val="33CC33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Cl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5135" name="Text Box 27">
            <a:extLst>
              <a:ext uri="{FF2B5EF4-FFF2-40B4-BE49-F238E27FC236}">
                <a16:creationId xmlns:a16="http://schemas.microsoft.com/office/drawing/2014/main" id="{F5C8C66C-F913-4D66-A6EB-26E9C8BC9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8288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Ontleden van waterstofchloride</a:t>
            </a:r>
            <a:endParaRPr lang="nl-NL" altLang="nl-NL" sz="2000">
              <a:latin typeface="Arial" panose="020B0604020202020204" pitchFamily="34" charset="0"/>
            </a:endParaRPr>
          </a:p>
        </p:txBody>
      </p:sp>
      <p:sp>
        <p:nvSpPr>
          <p:cNvPr id="5136" name="Text Box 29">
            <a:extLst>
              <a:ext uri="{FF2B5EF4-FFF2-40B4-BE49-F238E27FC236}">
                <a16:creationId xmlns:a16="http://schemas.microsoft.com/office/drawing/2014/main" id="{65741805-8B15-46A1-8951-16FE549F1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105400"/>
            <a:ext cx="7620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dirty="0"/>
              <a:t>   </a:t>
            </a:r>
            <a:r>
              <a:rPr lang="en-US" altLang="nl-NL" sz="2000" b="1" dirty="0">
                <a:latin typeface="Arial" panose="020B0604020202020204" pitchFamily="34" charset="0"/>
              </a:rPr>
              <a:t>2 HCl (g)                                       H</a:t>
            </a:r>
            <a:r>
              <a:rPr lang="en-US" altLang="nl-NL" sz="2000" b="1" baseline="-25000" dirty="0">
                <a:latin typeface="Arial" panose="020B0604020202020204" pitchFamily="34" charset="0"/>
              </a:rPr>
              <a:t>2</a:t>
            </a:r>
            <a:r>
              <a:rPr lang="en-US" altLang="nl-NL" sz="2000" b="1" dirty="0">
                <a:latin typeface="Arial" panose="020B0604020202020204" pitchFamily="34" charset="0"/>
              </a:rPr>
              <a:t> (g)                       Cl</a:t>
            </a:r>
            <a:r>
              <a:rPr lang="en-US" altLang="nl-NL" sz="2000" b="1" baseline="-25000" dirty="0">
                <a:latin typeface="Arial" panose="020B0604020202020204" pitchFamily="34" charset="0"/>
              </a:rPr>
              <a:t>2 </a:t>
            </a:r>
            <a:r>
              <a:rPr lang="en-US" altLang="nl-NL" sz="2000" b="1" dirty="0">
                <a:latin typeface="Arial" panose="020B0604020202020204" pitchFamily="34" charset="0"/>
              </a:rPr>
              <a:t>(g)</a:t>
            </a:r>
            <a:endParaRPr lang="nl-NL" altLang="nl-NL" sz="2000" b="1" dirty="0">
              <a:latin typeface="Arial" panose="020B0604020202020204" pitchFamily="34" charset="0"/>
            </a:endParaRPr>
          </a:p>
        </p:txBody>
      </p:sp>
      <p:sp>
        <p:nvSpPr>
          <p:cNvPr id="5137" name="Line 30">
            <a:extLst>
              <a:ext uri="{FF2B5EF4-FFF2-40B4-BE49-F238E27FC236}">
                <a16:creationId xmlns:a16="http://schemas.microsoft.com/office/drawing/2014/main" id="{0F6DDA8C-ED4D-4535-9C5C-2AD2DA2078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3340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138" name="Text Box 31">
            <a:extLst>
              <a:ext uri="{FF2B5EF4-FFF2-40B4-BE49-F238E27FC236}">
                <a16:creationId xmlns:a16="http://schemas.microsoft.com/office/drawing/2014/main" id="{7B426F29-5D23-409D-8C3C-434E0B623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105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6">
            <a:extLst>
              <a:ext uri="{FF2B5EF4-FFF2-40B4-BE49-F238E27FC236}">
                <a16:creationId xmlns:a16="http://schemas.microsoft.com/office/drawing/2014/main" id="{9F073F5C-4044-43E4-9A3A-3DD7FCCC048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315200" y="3200400"/>
            <a:ext cx="914400" cy="457200"/>
          </a:xfrm>
          <a:custGeom>
            <a:avLst/>
            <a:gdLst>
              <a:gd name="T0" fmla="*/ 819353200 w 21600"/>
              <a:gd name="T1" fmla="*/ 0 h 21600"/>
              <a:gd name="T2" fmla="*/ 171078525 w 21600"/>
              <a:gd name="T3" fmla="*/ 110091178 h 21600"/>
              <a:gd name="T4" fmla="*/ 819353200 w 21600"/>
              <a:gd name="T5" fmla="*/ 42058167 h 21600"/>
              <a:gd name="T6" fmla="*/ 1467627875 w 21600"/>
              <a:gd name="T7" fmla="*/ 11009117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879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4463" y="11399"/>
                </a:moveTo>
                <a:cubicBezTo>
                  <a:pt x="4444" y="11200"/>
                  <a:pt x="4435" y="11000"/>
                  <a:pt x="4435" y="10800"/>
                </a:cubicBezTo>
                <a:cubicBezTo>
                  <a:pt x="4435" y="7284"/>
                  <a:pt x="7284" y="4435"/>
                  <a:pt x="10800" y="4435"/>
                </a:cubicBezTo>
                <a:cubicBezTo>
                  <a:pt x="14315" y="4435"/>
                  <a:pt x="17165" y="7284"/>
                  <a:pt x="17165" y="10800"/>
                </a:cubicBezTo>
                <a:cubicBezTo>
                  <a:pt x="17165" y="11000"/>
                  <a:pt x="17155" y="11200"/>
                  <a:pt x="17136" y="11399"/>
                </a:cubicBezTo>
                <a:lnTo>
                  <a:pt x="21551" y="11818"/>
                </a:lnTo>
                <a:cubicBezTo>
                  <a:pt x="21583" y="11479"/>
                  <a:pt x="21600" y="1113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139"/>
                  <a:pt x="16" y="11479"/>
                  <a:pt x="48" y="11818"/>
                </a:cubicBezTo>
                <a:lnTo>
                  <a:pt x="4463" y="11399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6147" name="AutoShape 35">
            <a:extLst>
              <a:ext uri="{FF2B5EF4-FFF2-40B4-BE49-F238E27FC236}">
                <a16:creationId xmlns:a16="http://schemas.microsoft.com/office/drawing/2014/main" id="{0ABA77F2-1759-45F9-9A89-F0D0ACB48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352800"/>
            <a:ext cx="914400" cy="457200"/>
          </a:xfrm>
          <a:custGeom>
            <a:avLst/>
            <a:gdLst>
              <a:gd name="T0" fmla="*/ 819353200 w 21600"/>
              <a:gd name="T1" fmla="*/ 0 h 21600"/>
              <a:gd name="T2" fmla="*/ 171078525 w 21600"/>
              <a:gd name="T3" fmla="*/ 110091178 h 21600"/>
              <a:gd name="T4" fmla="*/ 819353200 w 21600"/>
              <a:gd name="T5" fmla="*/ 42058167 h 21600"/>
              <a:gd name="T6" fmla="*/ 1467627875 w 21600"/>
              <a:gd name="T7" fmla="*/ 11009117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879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4463" y="11399"/>
                </a:moveTo>
                <a:cubicBezTo>
                  <a:pt x="4444" y="11200"/>
                  <a:pt x="4435" y="11000"/>
                  <a:pt x="4435" y="10800"/>
                </a:cubicBezTo>
                <a:cubicBezTo>
                  <a:pt x="4435" y="7284"/>
                  <a:pt x="7284" y="4435"/>
                  <a:pt x="10800" y="4435"/>
                </a:cubicBezTo>
                <a:cubicBezTo>
                  <a:pt x="14315" y="4435"/>
                  <a:pt x="17165" y="7284"/>
                  <a:pt x="17165" y="10800"/>
                </a:cubicBezTo>
                <a:cubicBezTo>
                  <a:pt x="17165" y="11000"/>
                  <a:pt x="17155" y="11200"/>
                  <a:pt x="17136" y="11399"/>
                </a:cubicBezTo>
                <a:lnTo>
                  <a:pt x="21551" y="11818"/>
                </a:lnTo>
                <a:cubicBezTo>
                  <a:pt x="21583" y="11479"/>
                  <a:pt x="21600" y="1113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139"/>
                  <a:pt x="16" y="11479"/>
                  <a:pt x="48" y="11818"/>
                </a:cubicBezTo>
                <a:lnTo>
                  <a:pt x="4463" y="11399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4038833C-F781-48DB-BD5C-507D6A5D9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6149" name="Text Box 3">
            <a:extLst>
              <a:ext uri="{FF2B5EF4-FFF2-40B4-BE49-F238E27FC236}">
                <a16:creationId xmlns:a16="http://schemas.microsoft.com/office/drawing/2014/main" id="{A0AFF22D-3419-4546-8CD2-30F589FE8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3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6150" name="Line 4">
            <a:extLst>
              <a:ext uri="{FF2B5EF4-FFF2-40B4-BE49-F238E27FC236}">
                <a16:creationId xmlns:a16="http://schemas.microsoft.com/office/drawing/2014/main" id="{85606A8E-0A19-4F65-82F5-5DDA0631E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51" name="Rectangle 5">
            <a:extLst>
              <a:ext uri="{FF2B5EF4-FFF2-40B4-BE49-F238E27FC236}">
                <a16:creationId xmlns:a16="http://schemas.microsoft.com/office/drawing/2014/main" id="{F1AD7D80-5D7B-4053-B211-91C89E2A5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6152" name="Text Box 10">
            <a:extLst>
              <a:ext uri="{FF2B5EF4-FFF2-40B4-BE49-F238E27FC236}">
                <a16:creationId xmlns:a16="http://schemas.microsoft.com/office/drawing/2014/main" id="{FC5F1DB5-717C-4B93-99C4-A6388A88D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191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zuurstof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6153" name="Text Box 15">
            <a:extLst>
              <a:ext uri="{FF2B5EF4-FFF2-40B4-BE49-F238E27FC236}">
                <a16:creationId xmlns:a16="http://schemas.microsoft.com/office/drawing/2014/main" id="{78A9A346-2C3F-4819-A32F-04CC996CC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2672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6154" name="Group 16">
            <a:extLst>
              <a:ext uri="{FF2B5EF4-FFF2-40B4-BE49-F238E27FC236}">
                <a16:creationId xmlns:a16="http://schemas.microsoft.com/office/drawing/2014/main" id="{C8F6F290-10BD-477C-BA3F-5F5E696784B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200400"/>
            <a:ext cx="1371600" cy="533400"/>
            <a:chOff x="2352" y="1104"/>
            <a:chExt cx="960" cy="384"/>
          </a:xfrm>
        </p:grpSpPr>
        <p:sp>
          <p:nvSpPr>
            <p:cNvPr id="6167" name="Oval 17">
              <a:extLst>
                <a:ext uri="{FF2B5EF4-FFF2-40B4-BE49-F238E27FC236}">
                  <a16:creationId xmlns:a16="http://schemas.microsoft.com/office/drawing/2014/main" id="{0C1141EB-C630-4200-8ADC-51886FB06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168" name="Oval 18">
              <a:extLst>
                <a:ext uri="{FF2B5EF4-FFF2-40B4-BE49-F238E27FC236}">
                  <a16:creationId xmlns:a16="http://schemas.microsoft.com/office/drawing/2014/main" id="{7CBF8D6B-0FC7-48C1-98A0-DB88CCEA5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169" name="Rectangle 19">
              <a:extLst>
                <a:ext uri="{FF2B5EF4-FFF2-40B4-BE49-F238E27FC236}">
                  <a16:creationId xmlns:a16="http://schemas.microsoft.com/office/drawing/2014/main" id="{706FE765-A3C0-41C7-A0E1-FCB9A2EDA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</p:grpSp>
      <p:sp>
        <p:nvSpPr>
          <p:cNvPr id="6155" name="Line 20">
            <a:extLst>
              <a:ext uri="{FF2B5EF4-FFF2-40B4-BE49-F238E27FC236}">
                <a16:creationId xmlns:a16="http://schemas.microsoft.com/office/drawing/2014/main" id="{569D92EA-ADA8-403C-A3E4-99961D95EF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5052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56" name="Text Box 21">
            <a:extLst>
              <a:ext uri="{FF2B5EF4-FFF2-40B4-BE49-F238E27FC236}">
                <a16:creationId xmlns:a16="http://schemas.microsoft.com/office/drawing/2014/main" id="{346169C4-B270-4EAC-9627-44C62A3FB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910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6157" name="Text Box 22">
            <a:extLst>
              <a:ext uri="{FF2B5EF4-FFF2-40B4-BE49-F238E27FC236}">
                <a16:creationId xmlns:a16="http://schemas.microsoft.com/office/drawing/2014/main" id="{BC8D0D78-36D0-4060-B255-9B7DBFE6B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grpSp>
        <p:nvGrpSpPr>
          <p:cNvPr id="6158" name="Group 27">
            <a:extLst>
              <a:ext uri="{FF2B5EF4-FFF2-40B4-BE49-F238E27FC236}">
                <a16:creationId xmlns:a16="http://schemas.microsoft.com/office/drawing/2014/main" id="{8A5B59D8-1E5E-4F8E-B535-5D3D6AE04B4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819400"/>
            <a:ext cx="1528763" cy="1068388"/>
            <a:chOff x="1968" y="912"/>
            <a:chExt cx="963" cy="673"/>
          </a:xfrm>
        </p:grpSpPr>
        <p:sp>
          <p:nvSpPr>
            <p:cNvPr id="6162" name="Rectangle 28">
              <a:extLst>
                <a:ext uri="{FF2B5EF4-FFF2-40B4-BE49-F238E27FC236}">
                  <a16:creationId xmlns:a16="http://schemas.microsoft.com/office/drawing/2014/main" id="{89C04108-BD88-4782-AE87-7E55DEDD53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163" name="Rectangle 29">
              <a:extLst>
                <a:ext uri="{FF2B5EF4-FFF2-40B4-BE49-F238E27FC236}">
                  <a16:creationId xmlns:a16="http://schemas.microsoft.com/office/drawing/2014/main" id="{1A1B4273-F52F-4E86-871E-121BF89E9E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164" name="Oval 30">
              <a:extLst>
                <a:ext uri="{FF2B5EF4-FFF2-40B4-BE49-F238E27FC236}">
                  <a16:creationId xmlns:a16="http://schemas.microsoft.com/office/drawing/2014/main" id="{299E9F60-B1FE-4538-BCCD-52187854E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165" name="Oval 31">
              <a:extLst>
                <a:ext uri="{FF2B5EF4-FFF2-40B4-BE49-F238E27FC236}">
                  <a16:creationId xmlns:a16="http://schemas.microsoft.com/office/drawing/2014/main" id="{DE3D67BE-A687-44E0-806D-AA5F27791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166" name="Oval 32">
              <a:extLst>
                <a:ext uri="{FF2B5EF4-FFF2-40B4-BE49-F238E27FC236}">
                  <a16:creationId xmlns:a16="http://schemas.microsoft.com/office/drawing/2014/main" id="{F30EBE93-B5C7-47A5-9112-9774F3EC6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6159" name="Oval 33">
            <a:extLst>
              <a:ext uri="{FF2B5EF4-FFF2-40B4-BE49-F238E27FC236}">
                <a16:creationId xmlns:a16="http://schemas.microsoft.com/office/drawing/2014/main" id="{553528FD-40EB-4FA0-BACA-F214ECDBA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200400"/>
            <a:ext cx="609600" cy="6096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6160" name="Oval 34">
            <a:extLst>
              <a:ext uri="{FF2B5EF4-FFF2-40B4-BE49-F238E27FC236}">
                <a16:creationId xmlns:a16="http://schemas.microsoft.com/office/drawing/2014/main" id="{244A4B70-F2A4-41CB-A88D-BBBC1800C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200400"/>
            <a:ext cx="609600" cy="6096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6161" name="Text Box 37">
            <a:extLst>
              <a:ext uri="{FF2B5EF4-FFF2-40B4-BE49-F238E27FC236}">
                <a16:creationId xmlns:a16="http://schemas.microsoft.com/office/drawing/2014/main" id="{EDF418C5-E988-4C81-B698-22364E677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6764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Ontleden van water</a:t>
            </a:r>
            <a:endParaRPr lang="nl-NL" altLang="nl-NL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extLst>
              <a:ext uri="{FF2B5EF4-FFF2-40B4-BE49-F238E27FC236}">
                <a16:creationId xmlns:a16="http://schemas.microsoft.com/office/drawing/2014/main" id="{4F057614-CCD6-48D0-B79F-DAD287D34AD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315200" y="3200400"/>
            <a:ext cx="914400" cy="457200"/>
          </a:xfrm>
          <a:custGeom>
            <a:avLst/>
            <a:gdLst>
              <a:gd name="T0" fmla="*/ 819353200 w 21600"/>
              <a:gd name="T1" fmla="*/ 0 h 21600"/>
              <a:gd name="T2" fmla="*/ 171078525 w 21600"/>
              <a:gd name="T3" fmla="*/ 110091178 h 21600"/>
              <a:gd name="T4" fmla="*/ 819353200 w 21600"/>
              <a:gd name="T5" fmla="*/ 42058167 h 21600"/>
              <a:gd name="T6" fmla="*/ 1467627875 w 21600"/>
              <a:gd name="T7" fmla="*/ 11009117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879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4463" y="11399"/>
                </a:moveTo>
                <a:cubicBezTo>
                  <a:pt x="4444" y="11200"/>
                  <a:pt x="4435" y="11000"/>
                  <a:pt x="4435" y="10800"/>
                </a:cubicBezTo>
                <a:cubicBezTo>
                  <a:pt x="4435" y="7284"/>
                  <a:pt x="7284" y="4435"/>
                  <a:pt x="10800" y="4435"/>
                </a:cubicBezTo>
                <a:cubicBezTo>
                  <a:pt x="14315" y="4435"/>
                  <a:pt x="17165" y="7284"/>
                  <a:pt x="17165" y="10800"/>
                </a:cubicBezTo>
                <a:cubicBezTo>
                  <a:pt x="17165" y="11000"/>
                  <a:pt x="17155" y="11200"/>
                  <a:pt x="17136" y="11399"/>
                </a:cubicBezTo>
                <a:lnTo>
                  <a:pt x="21551" y="11818"/>
                </a:lnTo>
                <a:cubicBezTo>
                  <a:pt x="21583" y="11479"/>
                  <a:pt x="21600" y="1113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139"/>
                  <a:pt x="16" y="11479"/>
                  <a:pt x="48" y="11818"/>
                </a:cubicBezTo>
                <a:lnTo>
                  <a:pt x="4463" y="11399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7171" name="AutoShape 3">
            <a:extLst>
              <a:ext uri="{FF2B5EF4-FFF2-40B4-BE49-F238E27FC236}">
                <a16:creationId xmlns:a16="http://schemas.microsoft.com/office/drawing/2014/main" id="{8E20C21F-3635-4AD1-ACF0-CC4B502B2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352800"/>
            <a:ext cx="914400" cy="457200"/>
          </a:xfrm>
          <a:custGeom>
            <a:avLst/>
            <a:gdLst>
              <a:gd name="T0" fmla="*/ 819353200 w 21600"/>
              <a:gd name="T1" fmla="*/ 0 h 21600"/>
              <a:gd name="T2" fmla="*/ 171078525 w 21600"/>
              <a:gd name="T3" fmla="*/ 110091178 h 21600"/>
              <a:gd name="T4" fmla="*/ 819353200 w 21600"/>
              <a:gd name="T5" fmla="*/ 42058167 h 21600"/>
              <a:gd name="T6" fmla="*/ 1467627875 w 21600"/>
              <a:gd name="T7" fmla="*/ 11009117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879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4463" y="11399"/>
                </a:moveTo>
                <a:cubicBezTo>
                  <a:pt x="4444" y="11200"/>
                  <a:pt x="4435" y="11000"/>
                  <a:pt x="4435" y="10800"/>
                </a:cubicBezTo>
                <a:cubicBezTo>
                  <a:pt x="4435" y="7284"/>
                  <a:pt x="7284" y="4435"/>
                  <a:pt x="10800" y="4435"/>
                </a:cubicBezTo>
                <a:cubicBezTo>
                  <a:pt x="14315" y="4435"/>
                  <a:pt x="17165" y="7284"/>
                  <a:pt x="17165" y="10800"/>
                </a:cubicBezTo>
                <a:cubicBezTo>
                  <a:pt x="17165" y="11000"/>
                  <a:pt x="17155" y="11200"/>
                  <a:pt x="17136" y="11399"/>
                </a:cubicBezTo>
                <a:lnTo>
                  <a:pt x="21551" y="11818"/>
                </a:lnTo>
                <a:cubicBezTo>
                  <a:pt x="21583" y="11479"/>
                  <a:pt x="21600" y="1113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139"/>
                  <a:pt x="16" y="11479"/>
                  <a:pt x="48" y="11818"/>
                </a:cubicBezTo>
                <a:lnTo>
                  <a:pt x="4463" y="11399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AE9CA011-32EA-4F7B-A4E6-16CCDC72D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5F2166A6-27FE-4F63-B864-61508DB5A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3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18A1B1E6-C28E-4711-93A5-6AF09441EB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9D05ACBA-A4D3-4F4D-882F-D600F18B2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45419BA3-E331-44A8-976C-BBF01C2AB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191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zuurstof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4FD5B97E-F4C7-40A9-A2B0-764FEC3FB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8006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7178" name="Group 10">
            <a:extLst>
              <a:ext uri="{FF2B5EF4-FFF2-40B4-BE49-F238E27FC236}">
                <a16:creationId xmlns:a16="http://schemas.microsoft.com/office/drawing/2014/main" id="{DB5B3A08-AF66-4F34-B9F6-46AE39C83F7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200400"/>
            <a:ext cx="1371600" cy="533400"/>
            <a:chOff x="2352" y="1104"/>
            <a:chExt cx="960" cy="384"/>
          </a:xfrm>
        </p:grpSpPr>
        <p:sp>
          <p:nvSpPr>
            <p:cNvPr id="7197" name="Oval 11">
              <a:extLst>
                <a:ext uri="{FF2B5EF4-FFF2-40B4-BE49-F238E27FC236}">
                  <a16:creationId xmlns:a16="http://schemas.microsoft.com/office/drawing/2014/main" id="{23DA99EA-A556-4E73-8EDA-CB75F0BF7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98" name="Oval 12">
              <a:extLst>
                <a:ext uri="{FF2B5EF4-FFF2-40B4-BE49-F238E27FC236}">
                  <a16:creationId xmlns:a16="http://schemas.microsoft.com/office/drawing/2014/main" id="{EA0E806F-6920-4339-B612-8F7B9E0D6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99" name="Rectangle 13">
              <a:extLst>
                <a:ext uri="{FF2B5EF4-FFF2-40B4-BE49-F238E27FC236}">
                  <a16:creationId xmlns:a16="http://schemas.microsoft.com/office/drawing/2014/main" id="{B287880D-FB4B-4425-B56D-BB1E17736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</p:grpSp>
      <p:sp>
        <p:nvSpPr>
          <p:cNvPr id="7179" name="Line 14">
            <a:extLst>
              <a:ext uri="{FF2B5EF4-FFF2-40B4-BE49-F238E27FC236}">
                <a16:creationId xmlns:a16="http://schemas.microsoft.com/office/drawing/2014/main" id="{5C1D8417-5279-4735-B2D2-4881338EE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5052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80" name="Text Box 15">
            <a:extLst>
              <a:ext uri="{FF2B5EF4-FFF2-40B4-BE49-F238E27FC236}">
                <a16:creationId xmlns:a16="http://schemas.microsoft.com/office/drawing/2014/main" id="{BE3D4300-3941-462C-9A82-01B4CF95B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910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7181" name="Text Box 16">
            <a:extLst>
              <a:ext uri="{FF2B5EF4-FFF2-40B4-BE49-F238E27FC236}">
                <a16:creationId xmlns:a16="http://schemas.microsoft.com/office/drawing/2014/main" id="{C93162DD-D8EC-47CE-83AF-BA3BC78BC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grpSp>
        <p:nvGrpSpPr>
          <p:cNvPr id="7182" name="Group 17">
            <a:extLst>
              <a:ext uri="{FF2B5EF4-FFF2-40B4-BE49-F238E27FC236}">
                <a16:creationId xmlns:a16="http://schemas.microsoft.com/office/drawing/2014/main" id="{CE3C8AC4-1D75-436D-B6DA-89DEF5AFE6E4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362200"/>
            <a:ext cx="1528763" cy="1068388"/>
            <a:chOff x="1968" y="912"/>
            <a:chExt cx="963" cy="673"/>
          </a:xfrm>
        </p:grpSpPr>
        <p:sp>
          <p:nvSpPr>
            <p:cNvPr id="7192" name="Rectangle 18">
              <a:extLst>
                <a:ext uri="{FF2B5EF4-FFF2-40B4-BE49-F238E27FC236}">
                  <a16:creationId xmlns:a16="http://schemas.microsoft.com/office/drawing/2014/main" id="{A9CD4A00-A7C7-467C-A560-E984288318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193" name="Rectangle 19">
              <a:extLst>
                <a:ext uri="{FF2B5EF4-FFF2-40B4-BE49-F238E27FC236}">
                  <a16:creationId xmlns:a16="http://schemas.microsoft.com/office/drawing/2014/main" id="{043BA4CF-C389-40DB-A786-8AF77392F5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194" name="Oval 20">
              <a:extLst>
                <a:ext uri="{FF2B5EF4-FFF2-40B4-BE49-F238E27FC236}">
                  <a16:creationId xmlns:a16="http://schemas.microsoft.com/office/drawing/2014/main" id="{4D7CEFDF-7620-4C8F-9C15-07B4766D2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95" name="Oval 21">
              <a:extLst>
                <a:ext uri="{FF2B5EF4-FFF2-40B4-BE49-F238E27FC236}">
                  <a16:creationId xmlns:a16="http://schemas.microsoft.com/office/drawing/2014/main" id="{AB9BEABE-C637-4C3D-A67A-DFBB4E81D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96" name="Oval 22">
              <a:extLst>
                <a:ext uri="{FF2B5EF4-FFF2-40B4-BE49-F238E27FC236}">
                  <a16:creationId xmlns:a16="http://schemas.microsoft.com/office/drawing/2014/main" id="{8E4903F7-23BA-4999-A698-0B3286A8E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7183" name="Oval 23">
            <a:extLst>
              <a:ext uri="{FF2B5EF4-FFF2-40B4-BE49-F238E27FC236}">
                <a16:creationId xmlns:a16="http://schemas.microsoft.com/office/drawing/2014/main" id="{F044848E-76DD-456F-A0C4-DBB45F716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200400"/>
            <a:ext cx="609600" cy="6096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7184" name="Oval 24">
            <a:extLst>
              <a:ext uri="{FF2B5EF4-FFF2-40B4-BE49-F238E27FC236}">
                <a16:creationId xmlns:a16="http://schemas.microsoft.com/office/drawing/2014/main" id="{EF66C785-F042-44CF-B7C6-B0EB74631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200400"/>
            <a:ext cx="609600" cy="6096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O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7185" name="Text Box 25">
            <a:extLst>
              <a:ext uri="{FF2B5EF4-FFF2-40B4-BE49-F238E27FC236}">
                <a16:creationId xmlns:a16="http://schemas.microsoft.com/office/drawing/2014/main" id="{CFC655BF-8E43-4B83-A67F-A4A3AA701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6764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Ontleden van water</a:t>
            </a:r>
            <a:endParaRPr lang="nl-NL" altLang="nl-NL" sz="2000">
              <a:latin typeface="Arial" panose="020B0604020202020204" pitchFamily="34" charset="0"/>
            </a:endParaRPr>
          </a:p>
        </p:txBody>
      </p:sp>
      <p:grpSp>
        <p:nvGrpSpPr>
          <p:cNvPr id="7186" name="Group 26">
            <a:extLst>
              <a:ext uri="{FF2B5EF4-FFF2-40B4-BE49-F238E27FC236}">
                <a16:creationId xmlns:a16="http://schemas.microsoft.com/office/drawing/2014/main" id="{940B98A7-341B-484C-84BE-6A75068108B9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581400"/>
            <a:ext cx="1528763" cy="1068388"/>
            <a:chOff x="1968" y="912"/>
            <a:chExt cx="963" cy="673"/>
          </a:xfrm>
        </p:grpSpPr>
        <p:sp>
          <p:nvSpPr>
            <p:cNvPr id="7187" name="Rectangle 27">
              <a:extLst>
                <a:ext uri="{FF2B5EF4-FFF2-40B4-BE49-F238E27FC236}">
                  <a16:creationId xmlns:a16="http://schemas.microsoft.com/office/drawing/2014/main" id="{FD8B85D0-3C9D-4722-8C9D-8C8F02B25F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188" name="Rectangle 28">
              <a:extLst>
                <a:ext uri="{FF2B5EF4-FFF2-40B4-BE49-F238E27FC236}">
                  <a16:creationId xmlns:a16="http://schemas.microsoft.com/office/drawing/2014/main" id="{E1EF327F-AE48-4EBB-80B2-5063A5FAF0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189" name="Oval 29">
              <a:extLst>
                <a:ext uri="{FF2B5EF4-FFF2-40B4-BE49-F238E27FC236}">
                  <a16:creationId xmlns:a16="http://schemas.microsoft.com/office/drawing/2014/main" id="{063E93A3-21DA-42BA-A4A1-8CEB6A0D3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90" name="Oval 30">
              <a:extLst>
                <a:ext uri="{FF2B5EF4-FFF2-40B4-BE49-F238E27FC236}">
                  <a16:creationId xmlns:a16="http://schemas.microsoft.com/office/drawing/2014/main" id="{165FF04F-E262-494A-B438-FDE1FAB0E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91" name="Oval 31">
              <a:extLst>
                <a:ext uri="{FF2B5EF4-FFF2-40B4-BE49-F238E27FC236}">
                  <a16:creationId xmlns:a16="http://schemas.microsoft.com/office/drawing/2014/main" id="{772A896F-39BC-4E19-AAC0-D7AD3A497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7F1CA23B-CAE7-43C1-B165-2C9517F96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8195" name="Text Box 5">
            <a:extLst>
              <a:ext uri="{FF2B5EF4-FFF2-40B4-BE49-F238E27FC236}">
                <a16:creationId xmlns:a16="http://schemas.microsoft.com/office/drawing/2014/main" id="{A2424956-69BB-46AE-8AE7-608B01253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3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8196" name="Line 6">
            <a:extLst>
              <a:ext uri="{FF2B5EF4-FFF2-40B4-BE49-F238E27FC236}">
                <a16:creationId xmlns:a16="http://schemas.microsoft.com/office/drawing/2014/main" id="{A75CDBA0-C05E-47DC-A4F1-1BA24B84ED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197" name="Rectangle 7">
            <a:extLst>
              <a:ext uri="{FF2B5EF4-FFF2-40B4-BE49-F238E27FC236}">
                <a16:creationId xmlns:a16="http://schemas.microsoft.com/office/drawing/2014/main" id="{8CDB3FA4-07A5-4B9D-92A1-5EF902031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8198" name="Text Box 8">
            <a:extLst>
              <a:ext uri="{FF2B5EF4-FFF2-40B4-BE49-F238E27FC236}">
                <a16:creationId xmlns:a16="http://schemas.microsoft.com/office/drawing/2014/main" id="{B227C8E4-D85E-4710-A7FF-2D0EFDCE8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191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zuurstof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8199" name="Text Box 9">
            <a:extLst>
              <a:ext uri="{FF2B5EF4-FFF2-40B4-BE49-F238E27FC236}">
                <a16:creationId xmlns:a16="http://schemas.microsoft.com/office/drawing/2014/main" id="{AD0416FA-A941-4B61-8CA9-5480AFD83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8006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8200" name="Group 10">
            <a:extLst>
              <a:ext uri="{FF2B5EF4-FFF2-40B4-BE49-F238E27FC236}">
                <a16:creationId xmlns:a16="http://schemas.microsoft.com/office/drawing/2014/main" id="{A28061C9-E777-49FD-BF44-F05C43568446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895600"/>
            <a:ext cx="1371600" cy="533400"/>
            <a:chOff x="2352" y="1104"/>
            <a:chExt cx="960" cy="384"/>
          </a:xfrm>
        </p:grpSpPr>
        <p:sp>
          <p:nvSpPr>
            <p:cNvPr id="8226" name="Oval 11">
              <a:extLst>
                <a:ext uri="{FF2B5EF4-FFF2-40B4-BE49-F238E27FC236}">
                  <a16:creationId xmlns:a16="http://schemas.microsoft.com/office/drawing/2014/main" id="{7C91D169-D417-4DE0-8A04-A8A6DE007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27" name="Oval 12">
              <a:extLst>
                <a:ext uri="{FF2B5EF4-FFF2-40B4-BE49-F238E27FC236}">
                  <a16:creationId xmlns:a16="http://schemas.microsoft.com/office/drawing/2014/main" id="{D82E4ED7-2005-4840-86BB-C9EB133E6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28" name="Rectangle 13">
              <a:extLst>
                <a:ext uri="{FF2B5EF4-FFF2-40B4-BE49-F238E27FC236}">
                  <a16:creationId xmlns:a16="http://schemas.microsoft.com/office/drawing/2014/main" id="{79D98B94-76A4-4F6F-827C-D62521450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</p:grpSp>
      <p:sp>
        <p:nvSpPr>
          <p:cNvPr id="8201" name="Line 14">
            <a:extLst>
              <a:ext uri="{FF2B5EF4-FFF2-40B4-BE49-F238E27FC236}">
                <a16:creationId xmlns:a16="http://schemas.microsoft.com/office/drawing/2014/main" id="{73084CC6-973D-4FFE-A5BF-EE612AB33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5052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202" name="Text Box 15">
            <a:extLst>
              <a:ext uri="{FF2B5EF4-FFF2-40B4-BE49-F238E27FC236}">
                <a16:creationId xmlns:a16="http://schemas.microsoft.com/office/drawing/2014/main" id="{5F3D6FA2-33C0-440C-95BE-4D196B59C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958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8203" name="Text Box 16">
            <a:extLst>
              <a:ext uri="{FF2B5EF4-FFF2-40B4-BE49-F238E27FC236}">
                <a16:creationId xmlns:a16="http://schemas.microsoft.com/office/drawing/2014/main" id="{5E27BB3D-DE23-44EB-AAB1-4BF79E92E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grpSp>
        <p:nvGrpSpPr>
          <p:cNvPr id="8204" name="Group 17">
            <a:extLst>
              <a:ext uri="{FF2B5EF4-FFF2-40B4-BE49-F238E27FC236}">
                <a16:creationId xmlns:a16="http://schemas.microsoft.com/office/drawing/2014/main" id="{1948444C-C719-4511-9148-90CEF1324546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362200"/>
            <a:ext cx="1528763" cy="1068388"/>
            <a:chOff x="1968" y="912"/>
            <a:chExt cx="963" cy="673"/>
          </a:xfrm>
        </p:grpSpPr>
        <p:sp>
          <p:nvSpPr>
            <p:cNvPr id="8221" name="Rectangle 18">
              <a:extLst>
                <a:ext uri="{FF2B5EF4-FFF2-40B4-BE49-F238E27FC236}">
                  <a16:creationId xmlns:a16="http://schemas.microsoft.com/office/drawing/2014/main" id="{5945C7EC-53C6-4FCC-AA32-998DF20580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222" name="Rectangle 19">
              <a:extLst>
                <a:ext uri="{FF2B5EF4-FFF2-40B4-BE49-F238E27FC236}">
                  <a16:creationId xmlns:a16="http://schemas.microsoft.com/office/drawing/2014/main" id="{4ADBBE95-7952-4F0E-8005-4D0BDB622B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223" name="Oval 20">
              <a:extLst>
                <a:ext uri="{FF2B5EF4-FFF2-40B4-BE49-F238E27FC236}">
                  <a16:creationId xmlns:a16="http://schemas.microsoft.com/office/drawing/2014/main" id="{3693D05F-CAFD-400C-BCF4-46361239A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24" name="Oval 21">
              <a:extLst>
                <a:ext uri="{FF2B5EF4-FFF2-40B4-BE49-F238E27FC236}">
                  <a16:creationId xmlns:a16="http://schemas.microsoft.com/office/drawing/2014/main" id="{EFFDE585-3F40-4954-984E-AF9198F5C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25" name="Oval 22">
              <a:extLst>
                <a:ext uri="{FF2B5EF4-FFF2-40B4-BE49-F238E27FC236}">
                  <a16:creationId xmlns:a16="http://schemas.microsoft.com/office/drawing/2014/main" id="{7839E627-C061-45F8-B9E6-FDE353B05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205" name="Group 36">
            <a:extLst>
              <a:ext uri="{FF2B5EF4-FFF2-40B4-BE49-F238E27FC236}">
                <a16:creationId xmlns:a16="http://schemas.microsoft.com/office/drawing/2014/main" id="{00A1CEF3-C410-4E8F-938D-67196B243448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200400"/>
            <a:ext cx="1524000" cy="609600"/>
            <a:chOff x="4416" y="2016"/>
            <a:chExt cx="960" cy="384"/>
          </a:xfrm>
        </p:grpSpPr>
        <p:sp>
          <p:nvSpPr>
            <p:cNvPr id="8217" name="AutoShape 2">
              <a:extLst>
                <a:ext uri="{FF2B5EF4-FFF2-40B4-BE49-F238E27FC236}">
                  <a16:creationId xmlns:a16="http://schemas.microsoft.com/office/drawing/2014/main" id="{94D37411-0D16-487A-9800-CB4C83413F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8218" name="AutoShape 3">
              <a:extLst>
                <a:ext uri="{FF2B5EF4-FFF2-40B4-BE49-F238E27FC236}">
                  <a16:creationId xmlns:a16="http://schemas.microsoft.com/office/drawing/2014/main" id="{AD8A09EE-49AD-4865-AE68-7AFD405A4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8219" name="Oval 23">
              <a:extLst>
                <a:ext uri="{FF2B5EF4-FFF2-40B4-BE49-F238E27FC236}">
                  <a16:creationId xmlns:a16="http://schemas.microsoft.com/office/drawing/2014/main" id="{8E4C188D-54C0-4ADB-B05B-9254B6071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20" name="Oval 24">
              <a:extLst>
                <a:ext uri="{FF2B5EF4-FFF2-40B4-BE49-F238E27FC236}">
                  <a16:creationId xmlns:a16="http://schemas.microsoft.com/office/drawing/2014/main" id="{2EAA3E79-4CD8-4B54-A9B0-A8850C45F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8206" name="Text Box 25">
            <a:extLst>
              <a:ext uri="{FF2B5EF4-FFF2-40B4-BE49-F238E27FC236}">
                <a16:creationId xmlns:a16="http://schemas.microsoft.com/office/drawing/2014/main" id="{E9A7EB86-3C57-4C09-B777-CE6113735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6764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Ontleden van water</a:t>
            </a:r>
            <a:endParaRPr lang="nl-NL" altLang="nl-NL" sz="2000">
              <a:latin typeface="Arial" panose="020B0604020202020204" pitchFamily="34" charset="0"/>
            </a:endParaRPr>
          </a:p>
        </p:txBody>
      </p:sp>
      <p:grpSp>
        <p:nvGrpSpPr>
          <p:cNvPr id="8207" name="Group 26">
            <a:extLst>
              <a:ext uri="{FF2B5EF4-FFF2-40B4-BE49-F238E27FC236}">
                <a16:creationId xmlns:a16="http://schemas.microsoft.com/office/drawing/2014/main" id="{D07CB41C-5B25-4BC5-877A-587EF251428F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581400"/>
            <a:ext cx="1528763" cy="1068388"/>
            <a:chOff x="1968" y="912"/>
            <a:chExt cx="963" cy="673"/>
          </a:xfrm>
        </p:grpSpPr>
        <p:sp>
          <p:nvSpPr>
            <p:cNvPr id="8212" name="Rectangle 27">
              <a:extLst>
                <a:ext uri="{FF2B5EF4-FFF2-40B4-BE49-F238E27FC236}">
                  <a16:creationId xmlns:a16="http://schemas.microsoft.com/office/drawing/2014/main" id="{EA9690BF-F0A7-4EE2-BDCA-CE7FF0A21E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213" name="Rectangle 28">
              <a:extLst>
                <a:ext uri="{FF2B5EF4-FFF2-40B4-BE49-F238E27FC236}">
                  <a16:creationId xmlns:a16="http://schemas.microsoft.com/office/drawing/2014/main" id="{932C43E1-16E8-40E4-A971-21AF058574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214" name="Oval 29">
              <a:extLst>
                <a:ext uri="{FF2B5EF4-FFF2-40B4-BE49-F238E27FC236}">
                  <a16:creationId xmlns:a16="http://schemas.microsoft.com/office/drawing/2014/main" id="{204D6AE1-AB88-4EE6-BA16-898F21055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15" name="Oval 30">
              <a:extLst>
                <a:ext uri="{FF2B5EF4-FFF2-40B4-BE49-F238E27FC236}">
                  <a16:creationId xmlns:a16="http://schemas.microsoft.com/office/drawing/2014/main" id="{1F8DACD6-FBA4-4764-9365-2261957DA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16" name="Oval 31">
              <a:extLst>
                <a:ext uri="{FF2B5EF4-FFF2-40B4-BE49-F238E27FC236}">
                  <a16:creationId xmlns:a16="http://schemas.microsoft.com/office/drawing/2014/main" id="{6E3EF492-64E6-47DC-A42D-9E5F5C303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208" name="Group 32">
            <a:extLst>
              <a:ext uri="{FF2B5EF4-FFF2-40B4-BE49-F238E27FC236}">
                <a16:creationId xmlns:a16="http://schemas.microsoft.com/office/drawing/2014/main" id="{0317D910-9C67-4659-934F-860B379BD516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581400"/>
            <a:ext cx="1371600" cy="533400"/>
            <a:chOff x="2352" y="1104"/>
            <a:chExt cx="960" cy="384"/>
          </a:xfrm>
        </p:grpSpPr>
        <p:sp>
          <p:nvSpPr>
            <p:cNvPr id="8209" name="Oval 33">
              <a:extLst>
                <a:ext uri="{FF2B5EF4-FFF2-40B4-BE49-F238E27FC236}">
                  <a16:creationId xmlns:a16="http://schemas.microsoft.com/office/drawing/2014/main" id="{CF6B7DA5-B6F0-4F09-B8B1-87480B656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10" name="Oval 34">
              <a:extLst>
                <a:ext uri="{FF2B5EF4-FFF2-40B4-BE49-F238E27FC236}">
                  <a16:creationId xmlns:a16="http://schemas.microsoft.com/office/drawing/2014/main" id="{B37DE25D-1624-431E-BD35-F723FC465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211" name="Rectangle 35">
              <a:extLst>
                <a:ext uri="{FF2B5EF4-FFF2-40B4-BE49-F238E27FC236}">
                  <a16:creationId xmlns:a16="http://schemas.microsoft.com/office/drawing/2014/main" id="{C6FA23BF-0EA8-442A-8DD9-E0357D75D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4A22D066-0E72-473A-872A-88AC4F017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Practicum molecuulbouwdoos	                 Antwoorden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42191ACF-EE38-4727-A17F-03D877131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 dirty="0" err="1">
                <a:latin typeface="Arial" panose="020B0604020202020204" pitchFamily="34" charset="0"/>
              </a:rPr>
              <a:t>Opgave</a:t>
            </a:r>
            <a:r>
              <a:rPr lang="en-US" altLang="nl-NL" sz="1600" b="1" dirty="0">
                <a:latin typeface="Arial" panose="020B0604020202020204" pitchFamily="34" charset="0"/>
              </a:rPr>
              <a:t> 3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21DADE7F-D899-4CE4-AEBA-F341B4889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F6A1C90-E383-4156-B1EF-73D644014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275" y="1725613"/>
            <a:ext cx="1785938" cy="0"/>
          </a:xfrm>
          <a:prstGeom prst="rect">
            <a:avLst/>
          </a:prstGeom>
          <a:solidFill>
            <a:srgbClr val="E2EB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E15298E8-D55D-499D-BC66-E179FAB8E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191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zuurstof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D83039DB-39AB-431B-AD01-CF80C04BD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8006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grpSp>
        <p:nvGrpSpPr>
          <p:cNvPr id="9224" name="Group 8">
            <a:extLst>
              <a:ext uri="{FF2B5EF4-FFF2-40B4-BE49-F238E27FC236}">
                <a16:creationId xmlns:a16="http://schemas.microsoft.com/office/drawing/2014/main" id="{C624A697-AF22-495B-BE15-E3A5B7892442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895600"/>
            <a:ext cx="1371600" cy="533400"/>
            <a:chOff x="2352" y="1104"/>
            <a:chExt cx="960" cy="384"/>
          </a:xfrm>
        </p:grpSpPr>
        <p:sp>
          <p:nvSpPr>
            <p:cNvPr id="9254" name="Oval 9">
              <a:extLst>
                <a:ext uri="{FF2B5EF4-FFF2-40B4-BE49-F238E27FC236}">
                  <a16:creationId xmlns:a16="http://schemas.microsoft.com/office/drawing/2014/main" id="{63EF3491-597F-4EF0-8BA8-11BEFA153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255" name="Oval 10">
              <a:extLst>
                <a:ext uri="{FF2B5EF4-FFF2-40B4-BE49-F238E27FC236}">
                  <a16:creationId xmlns:a16="http://schemas.microsoft.com/office/drawing/2014/main" id="{49098B2A-FD8C-4837-A7FC-CD90EDF9A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256" name="Rectangle 11">
              <a:extLst>
                <a:ext uri="{FF2B5EF4-FFF2-40B4-BE49-F238E27FC236}">
                  <a16:creationId xmlns:a16="http://schemas.microsoft.com/office/drawing/2014/main" id="{5959F006-92E5-4E59-9FC4-27CE0ACC3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</p:grpSp>
      <p:sp>
        <p:nvSpPr>
          <p:cNvPr id="9225" name="Line 12">
            <a:extLst>
              <a:ext uri="{FF2B5EF4-FFF2-40B4-BE49-F238E27FC236}">
                <a16:creationId xmlns:a16="http://schemas.microsoft.com/office/drawing/2014/main" id="{ADADCF3B-3ED7-449C-83AD-BBA94667AE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5052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9226" name="Text Box 13">
            <a:extLst>
              <a:ext uri="{FF2B5EF4-FFF2-40B4-BE49-F238E27FC236}">
                <a16:creationId xmlns:a16="http://schemas.microsoft.com/office/drawing/2014/main" id="{AC98FA51-A7DC-427F-9023-CC2C8FA84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958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>
                <a:latin typeface="Arial" panose="020B0604020202020204" pitchFamily="34" charset="0"/>
              </a:rPr>
              <a:t>waterstof</a:t>
            </a:r>
            <a:endParaRPr lang="nl-NL" altLang="nl-NL" sz="1600">
              <a:latin typeface="Arial" panose="020B0604020202020204" pitchFamily="34" charset="0"/>
            </a:endParaRPr>
          </a:p>
        </p:txBody>
      </p:sp>
      <p:sp>
        <p:nvSpPr>
          <p:cNvPr id="9227" name="Text Box 14">
            <a:extLst>
              <a:ext uri="{FF2B5EF4-FFF2-40B4-BE49-F238E27FC236}">
                <a16:creationId xmlns:a16="http://schemas.microsoft.com/office/drawing/2014/main" id="{2587C758-2BA5-4B1F-9D00-847D7E94E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b="1">
                <a:latin typeface="Arial" panose="020B0604020202020204" pitchFamily="34" charset="0"/>
              </a:rPr>
              <a:t>+</a:t>
            </a:r>
            <a:endParaRPr lang="nl-NL" altLang="nl-NL" b="1">
              <a:latin typeface="Arial" panose="020B0604020202020204" pitchFamily="34" charset="0"/>
            </a:endParaRPr>
          </a:p>
        </p:txBody>
      </p:sp>
      <p:grpSp>
        <p:nvGrpSpPr>
          <p:cNvPr id="9228" name="Group 15">
            <a:extLst>
              <a:ext uri="{FF2B5EF4-FFF2-40B4-BE49-F238E27FC236}">
                <a16:creationId xmlns:a16="http://schemas.microsoft.com/office/drawing/2014/main" id="{69D02650-9623-4C80-9E07-2D9FFD50183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362200"/>
            <a:ext cx="1528763" cy="1068388"/>
            <a:chOff x="1968" y="912"/>
            <a:chExt cx="963" cy="673"/>
          </a:xfrm>
        </p:grpSpPr>
        <p:sp>
          <p:nvSpPr>
            <p:cNvPr id="9249" name="Rectangle 16">
              <a:extLst>
                <a:ext uri="{FF2B5EF4-FFF2-40B4-BE49-F238E27FC236}">
                  <a16:creationId xmlns:a16="http://schemas.microsoft.com/office/drawing/2014/main" id="{297F2C6A-87CD-4500-AF7D-7D48BDBB64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9250" name="Rectangle 17">
              <a:extLst>
                <a:ext uri="{FF2B5EF4-FFF2-40B4-BE49-F238E27FC236}">
                  <a16:creationId xmlns:a16="http://schemas.microsoft.com/office/drawing/2014/main" id="{F461E837-3888-4771-BB32-28EF79BD4D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9251" name="Oval 18">
              <a:extLst>
                <a:ext uri="{FF2B5EF4-FFF2-40B4-BE49-F238E27FC236}">
                  <a16:creationId xmlns:a16="http://schemas.microsoft.com/office/drawing/2014/main" id="{96D9B246-9A68-49CE-8A04-B41B1E108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252" name="Oval 19">
              <a:extLst>
                <a:ext uri="{FF2B5EF4-FFF2-40B4-BE49-F238E27FC236}">
                  <a16:creationId xmlns:a16="http://schemas.microsoft.com/office/drawing/2014/main" id="{D9792561-D422-4454-9CB2-449413207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253" name="Oval 20">
              <a:extLst>
                <a:ext uri="{FF2B5EF4-FFF2-40B4-BE49-F238E27FC236}">
                  <a16:creationId xmlns:a16="http://schemas.microsoft.com/office/drawing/2014/main" id="{1D003891-76C5-4BED-B2CB-8B96EC53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229" name="Group 21">
            <a:extLst>
              <a:ext uri="{FF2B5EF4-FFF2-40B4-BE49-F238E27FC236}">
                <a16:creationId xmlns:a16="http://schemas.microsoft.com/office/drawing/2014/main" id="{7F53F779-B793-4DD4-9C2D-D82E1B93A21E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200400"/>
            <a:ext cx="1524000" cy="609600"/>
            <a:chOff x="4416" y="2016"/>
            <a:chExt cx="960" cy="384"/>
          </a:xfrm>
        </p:grpSpPr>
        <p:sp>
          <p:nvSpPr>
            <p:cNvPr id="9245" name="AutoShape 22">
              <a:extLst>
                <a:ext uri="{FF2B5EF4-FFF2-40B4-BE49-F238E27FC236}">
                  <a16:creationId xmlns:a16="http://schemas.microsoft.com/office/drawing/2014/main" id="{FE5E466A-146A-485F-B2F3-9BAAAD536C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246" name="AutoShape 23">
              <a:extLst>
                <a:ext uri="{FF2B5EF4-FFF2-40B4-BE49-F238E27FC236}">
                  <a16:creationId xmlns:a16="http://schemas.microsoft.com/office/drawing/2014/main" id="{B132A0BE-CCB6-4C78-A1C9-8BBB347AB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247" name="Oval 24">
              <a:extLst>
                <a:ext uri="{FF2B5EF4-FFF2-40B4-BE49-F238E27FC236}">
                  <a16:creationId xmlns:a16="http://schemas.microsoft.com/office/drawing/2014/main" id="{1A55BD68-1BB5-46E1-8AE4-AC505E36A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248" name="Oval 25">
              <a:extLst>
                <a:ext uri="{FF2B5EF4-FFF2-40B4-BE49-F238E27FC236}">
                  <a16:creationId xmlns:a16="http://schemas.microsoft.com/office/drawing/2014/main" id="{0159772C-8792-4BD4-8A81-853F4DD5C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9230" name="Text Box 26">
            <a:extLst>
              <a:ext uri="{FF2B5EF4-FFF2-40B4-BE49-F238E27FC236}">
                <a16:creationId xmlns:a16="http://schemas.microsoft.com/office/drawing/2014/main" id="{E14667E4-D267-44CC-B932-6D7F0CAB7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6764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2000">
                <a:latin typeface="Arial" panose="020B0604020202020204" pitchFamily="34" charset="0"/>
              </a:rPr>
              <a:t>Ontleden van water</a:t>
            </a:r>
            <a:endParaRPr lang="nl-NL" altLang="nl-NL" sz="2000">
              <a:latin typeface="Arial" panose="020B0604020202020204" pitchFamily="34" charset="0"/>
            </a:endParaRPr>
          </a:p>
        </p:txBody>
      </p:sp>
      <p:grpSp>
        <p:nvGrpSpPr>
          <p:cNvPr id="9231" name="Group 27">
            <a:extLst>
              <a:ext uri="{FF2B5EF4-FFF2-40B4-BE49-F238E27FC236}">
                <a16:creationId xmlns:a16="http://schemas.microsoft.com/office/drawing/2014/main" id="{17D6B39D-B28F-4405-B76D-F2524B65E33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581400"/>
            <a:ext cx="1528763" cy="1068388"/>
            <a:chOff x="1968" y="912"/>
            <a:chExt cx="963" cy="673"/>
          </a:xfrm>
        </p:grpSpPr>
        <p:sp>
          <p:nvSpPr>
            <p:cNvPr id="9240" name="Rectangle 28">
              <a:extLst>
                <a:ext uri="{FF2B5EF4-FFF2-40B4-BE49-F238E27FC236}">
                  <a16:creationId xmlns:a16="http://schemas.microsoft.com/office/drawing/2014/main" id="{907D0628-5118-46FB-96AF-5A782CD6D2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9241" name="Rectangle 29">
              <a:extLst>
                <a:ext uri="{FF2B5EF4-FFF2-40B4-BE49-F238E27FC236}">
                  <a16:creationId xmlns:a16="http://schemas.microsoft.com/office/drawing/2014/main" id="{36AB5706-DC0C-4D08-8168-BE28B7AEAF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9242" name="Oval 30">
              <a:extLst>
                <a:ext uri="{FF2B5EF4-FFF2-40B4-BE49-F238E27FC236}">
                  <a16:creationId xmlns:a16="http://schemas.microsoft.com/office/drawing/2014/main" id="{63512913-80F3-4413-8935-2AC95075D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243" name="Oval 31">
              <a:extLst>
                <a:ext uri="{FF2B5EF4-FFF2-40B4-BE49-F238E27FC236}">
                  <a16:creationId xmlns:a16="http://schemas.microsoft.com/office/drawing/2014/main" id="{1905C0DF-9A97-4334-8933-F853B2EA6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244" name="Oval 32">
              <a:extLst>
                <a:ext uri="{FF2B5EF4-FFF2-40B4-BE49-F238E27FC236}">
                  <a16:creationId xmlns:a16="http://schemas.microsoft.com/office/drawing/2014/main" id="{BA27EE93-81E9-4EEE-8680-C45458181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232" name="Group 33">
            <a:extLst>
              <a:ext uri="{FF2B5EF4-FFF2-40B4-BE49-F238E27FC236}">
                <a16:creationId xmlns:a16="http://schemas.microsoft.com/office/drawing/2014/main" id="{5BDD79AD-6189-458F-BC25-01515FCDFA21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581400"/>
            <a:ext cx="1371600" cy="533400"/>
            <a:chOff x="2352" y="1104"/>
            <a:chExt cx="960" cy="384"/>
          </a:xfrm>
        </p:grpSpPr>
        <p:sp>
          <p:nvSpPr>
            <p:cNvPr id="9237" name="Oval 34">
              <a:extLst>
                <a:ext uri="{FF2B5EF4-FFF2-40B4-BE49-F238E27FC236}">
                  <a16:creationId xmlns:a16="http://schemas.microsoft.com/office/drawing/2014/main" id="{C4032AAD-E03E-486E-8665-F20E148C9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238" name="Oval 35">
              <a:extLst>
                <a:ext uri="{FF2B5EF4-FFF2-40B4-BE49-F238E27FC236}">
                  <a16:creationId xmlns:a16="http://schemas.microsoft.com/office/drawing/2014/main" id="{0D409691-15D4-4C65-AC1C-8B23BE651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04"/>
              <a:ext cx="384" cy="38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239" name="Rectangle 36">
              <a:extLst>
                <a:ext uri="{FF2B5EF4-FFF2-40B4-BE49-F238E27FC236}">
                  <a16:creationId xmlns:a16="http://schemas.microsoft.com/office/drawing/2014/main" id="{A25E6216-5CC6-4CA7-A5DE-001D8D572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</p:grpSp>
      <p:grpSp>
        <p:nvGrpSpPr>
          <p:cNvPr id="9233" name="Group 41">
            <a:extLst>
              <a:ext uri="{FF2B5EF4-FFF2-40B4-BE49-F238E27FC236}">
                <a16:creationId xmlns:a16="http://schemas.microsoft.com/office/drawing/2014/main" id="{91FF1915-5E7A-41DC-B867-7F98AD190028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486400"/>
            <a:ext cx="7620000" cy="579438"/>
            <a:chOff x="576" y="3456"/>
            <a:chExt cx="4800" cy="365"/>
          </a:xfrm>
        </p:grpSpPr>
        <p:sp>
          <p:nvSpPr>
            <p:cNvPr id="9234" name="Text Box 38">
              <a:extLst>
                <a:ext uri="{FF2B5EF4-FFF2-40B4-BE49-F238E27FC236}">
                  <a16:creationId xmlns:a16="http://schemas.microsoft.com/office/drawing/2014/main" id="{53FA5E07-850E-4E95-A2A8-C0F2E47ADD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456"/>
              <a:ext cx="480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/>
                <a:t>   </a:t>
              </a:r>
              <a:r>
                <a:rPr lang="en-US" altLang="nl-NL" sz="2000" b="1">
                  <a:latin typeface="Arial" panose="020B0604020202020204" pitchFamily="34" charset="0"/>
                </a:rPr>
                <a:t>2 H</a:t>
              </a:r>
              <a:r>
                <a:rPr lang="en-US" altLang="nl-NL" sz="2000" b="1" baseline="-25000">
                  <a:latin typeface="Arial" panose="020B0604020202020204" pitchFamily="34" charset="0"/>
                </a:rPr>
                <a:t>2</a:t>
              </a:r>
              <a:r>
                <a:rPr lang="en-US" altLang="nl-NL" sz="2000" b="1">
                  <a:latin typeface="Arial" panose="020B0604020202020204" pitchFamily="34" charset="0"/>
                </a:rPr>
                <a:t>O (l)                                       2 H</a:t>
              </a:r>
              <a:r>
                <a:rPr lang="en-US" altLang="nl-NL" sz="2000" b="1" baseline="-25000">
                  <a:latin typeface="Arial" panose="020B0604020202020204" pitchFamily="34" charset="0"/>
                </a:rPr>
                <a:t>2</a:t>
              </a:r>
              <a:r>
                <a:rPr lang="en-US" altLang="nl-NL" sz="2000" b="1">
                  <a:latin typeface="Arial" panose="020B0604020202020204" pitchFamily="34" charset="0"/>
                </a:rPr>
                <a:t> (g)                      O</a:t>
              </a:r>
              <a:r>
                <a:rPr lang="en-US" altLang="nl-NL" sz="2000" b="1" baseline="-25000">
                  <a:latin typeface="Arial" panose="020B0604020202020204" pitchFamily="34" charset="0"/>
                </a:rPr>
                <a:t>2 </a:t>
              </a:r>
              <a:r>
                <a:rPr lang="en-US" altLang="nl-NL" sz="2000" b="1">
                  <a:latin typeface="Arial" panose="020B0604020202020204" pitchFamily="34" charset="0"/>
                </a:rPr>
                <a:t>(g)</a:t>
              </a:r>
              <a:endParaRPr lang="nl-NL" altLang="nl-NL" sz="2000" b="1">
                <a:latin typeface="Arial" panose="020B0604020202020204" pitchFamily="34" charset="0"/>
              </a:endParaRPr>
            </a:p>
          </p:txBody>
        </p:sp>
        <p:sp>
          <p:nvSpPr>
            <p:cNvPr id="9235" name="Line 39">
              <a:extLst>
                <a:ext uri="{FF2B5EF4-FFF2-40B4-BE49-F238E27FC236}">
                  <a16:creationId xmlns:a16="http://schemas.microsoft.com/office/drawing/2014/main" id="{FC1580F2-E09A-4B80-8A1E-0E0E1442FD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600"/>
              <a:ext cx="57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36" name="Text Box 40">
              <a:extLst>
                <a:ext uri="{FF2B5EF4-FFF2-40B4-BE49-F238E27FC236}">
                  <a16:creationId xmlns:a16="http://schemas.microsoft.com/office/drawing/2014/main" id="{4BFD03D5-7951-4258-BE56-DEF029E546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456"/>
              <a:ext cx="28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b="1">
                  <a:latin typeface="Arial" panose="020B0604020202020204" pitchFamily="34" charset="0"/>
                </a:rPr>
                <a:t>+</a:t>
              </a:r>
              <a:endParaRPr lang="nl-NL" altLang="nl-NL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424</Words>
  <Application>Microsoft Office PowerPoint</Application>
  <PresentationFormat>Diavoorstelling (4:3)</PresentationFormat>
  <Paragraphs>228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ST.Bonifatius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bodp</dc:creator>
  <cp:lastModifiedBy>Paul Boddeke</cp:lastModifiedBy>
  <cp:revision>11</cp:revision>
  <dcterms:created xsi:type="dcterms:W3CDTF">2011-02-04T09:43:14Z</dcterms:created>
  <dcterms:modified xsi:type="dcterms:W3CDTF">2023-02-07T13:44:20Z</dcterms:modified>
</cp:coreProperties>
</file>